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Relationship Id="rId4" Type="http://schemas.openxmlformats.org/officeDocument/2006/relationships/custom-properties" Target="docProps/custom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  <p:sldMasterId id="2147483685" r:id="rId2"/>
    <p:sldMasterId id="2147483691" r:id="rId3"/>
    <p:sldMasterId id="2147483693" r:id="rId4"/>
    <p:sldMasterId id="2147483697" r:id="rId5"/>
    <p:sldMasterId id="2147483701" r:id="rId6"/>
    <p:sldMasterId id="2147483703" r:id="rId7"/>
  </p:sldMasterIdLst>
  <p:notesMasterIdLst>
    <p:notesMasterId r:id="rId40"/>
  </p:notesMasterIdLst>
  <p:handoutMasterIdLst>
    <p:handoutMasterId r:id="rId41"/>
  </p:handoutMasterIdLst>
  <p:sldIdLst>
    <p:sldId id="256" r:id="rId8"/>
    <p:sldId id="257" r:id="rId9"/>
    <p:sldId id="260" r:id="rId10"/>
    <p:sldId id="261" r:id="rId11"/>
    <p:sldId id="286" r:id="rId12"/>
    <p:sldId id="288" r:id="rId13"/>
    <p:sldId id="287" r:id="rId14"/>
    <p:sldId id="289" r:id="rId15"/>
    <p:sldId id="263" r:id="rId16"/>
    <p:sldId id="264" r:id="rId17"/>
    <p:sldId id="290" r:id="rId18"/>
    <p:sldId id="317" r:id="rId19"/>
    <p:sldId id="315" r:id="rId20"/>
    <p:sldId id="316" r:id="rId21"/>
    <p:sldId id="318" r:id="rId22"/>
    <p:sldId id="319" r:id="rId23"/>
    <p:sldId id="321" r:id="rId24"/>
    <p:sldId id="322" r:id="rId25"/>
    <p:sldId id="323" r:id="rId26"/>
    <p:sldId id="324" r:id="rId27"/>
    <p:sldId id="326" r:id="rId28"/>
    <p:sldId id="325" r:id="rId29"/>
    <p:sldId id="327" r:id="rId30"/>
    <p:sldId id="328" r:id="rId31"/>
    <p:sldId id="313" r:id="rId32"/>
    <p:sldId id="312" r:id="rId33"/>
    <p:sldId id="299" r:id="rId34"/>
    <p:sldId id="301" r:id="rId35"/>
    <p:sldId id="329" r:id="rId36"/>
    <p:sldId id="295" r:id="rId37"/>
    <p:sldId id="309" r:id="rId38"/>
    <p:sldId id="330" r:id="rId39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6FF33"/>
    <a:srgbClr val="008000"/>
    <a:srgbClr val="21468C"/>
    <a:srgbClr val="001431"/>
    <a:srgbClr val="142F5C"/>
    <a:srgbClr val="149F2F"/>
    <a:srgbClr val="AC0000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113A9D2-9D6B-4929-AA2D-F23B5EE8CBE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5736" autoAdjust="0"/>
  </p:normalViewPr>
  <p:slideViewPr>
    <p:cSldViewPr snapToGrid="0">
      <p:cViewPr varScale="1">
        <p:scale>
          <a:sx n="70" d="100"/>
          <a:sy n="70" d="100"/>
        </p:scale>
        <p:origin x="-132" y="-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4" d="100"/>
          <a:sy n="74" d="100"/>
        </p:scale>
        <p:origin x="2514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 /><Relationship Id="rId13" Type="http://schemas.openxmlformats.org/officeDocument/2006/relationships/slide" Target="slides/slide6.xml" /><Relationship Id="rId18" Type="http://schemas.openxmlformats.org/officeDocument/2006/relationships/slide" Target="slides/slide11.xml" /><Relationship Id="rId26" Type="http://schemas.openxmlformats.org/officeDocument/2006/relationships/slide" Target="slides/slide19.xml" /><Relationship Id="rId39" Type="http://schemas.openxmlformats.org/officeDocument/2006/relationships/slide" Target="slides/slide32.xml" /><Relationship Id="rId3" Type="http://schemas.openxmlformats.org/officeDocument/2006/relationships/slideMaster" Target="slideMasters/slideMaster3.xml" /><Relationship Id="rId21" Type="http://schemas.openxmlformats.org/officeDocument/2006/relationships/slide" Target="slides/slide14.xml" /><Relationship Id="rId34" Type="http://schemas.openxmlformats.org/officeDocument/2006/relationships/slide" Target="slides/slide27.xml" /><Relationship Id="rId42" Type="http://schemas.openxmlformats.org/officeDocument/2006/relationships/presProps" Target="presProps.xml" /><Relationship Id="rId7" Type="http://schemas.openxmlformats.org/officeDocument/2006/relationships/slideMaster" Target="slideMasters/slideMaster7.xml" /><Relationship Id="rId12" Type="http://schemas.openxmlformats.org/officeDocument/2006/relationships/slide" Target="slides/slide5.xml" /><Relationship Id="rId17" Type="http://schemas.openxmlformats.org/officeDocument/2006/relationships/slide" Target="slides/slide10.xml" /><Relationship Id="rId25" Type="http://schemas.openxmlformats.org/officeDocument/2006/relationships/slide" Target="slides/slide18.xml" /><Relationship Id="rId33" Type="http://schemas.openxmlformats.org/officeDocument/2006/relationships/slide" Target="slides/slide26.xml" /><Relationship Id="rId38" Type="http://schemas.openxmlformats.org/officeDocument/2006/relationships/slide" Target="slides/slide31.xml" /><Relationship Id="rId2" Type="http://schemas.openxmlformats.org/officeDocument/2006/relationships/slideMaster" Target="slideMasters/slideMaster2.xml" /><Relationship Id="rId16" Type="http://schemas.openxmlformats.org/officeDocument/2006/relationships/slide" Target="slides/slide9.xml" /><Relationship Id="rId20" Type="http://schemas.openxmlformats.org/officeDocument/2006/relationships/slide" Target="slides/slide13.xml" /><Relationship Id="rId29" Type="http://schemas.openxmlformats.org/officeDocument/2006/relationships/slide" Target="slides/slide22.xml" /><Relationship Id="rId41" Type="http://schemas.openxmlformats.org/officeDocument/2006/relationships/handoutMaster" Target="handoutMasters/handoutMaster1.xml" /><Relationship Id="rId1" Type="http://schemas.openxmlformats.org/officeDocument/2006/relationships/slideMaster" Target="slideMasters/slideMaster1.xml" /><Relationship Id="rId6" Type="http://schemas.openxmlformats.org/officeDocument/2006/relationships/slideMaster" Target="slideMasters/slideMaster6.xml" /><Relationship Id="rId11" Type="http://schemas.openxmlformats.org/officeDocument/2006/relationships/slide" Target="slides/slide4.xml" /><Relationship Id="rId24" Type="http://schemas.openxmlformats.org/officeDocument/2006/relationships/slide" Target="slides/slide17.xml" /><Relationship Id="rId32" Type="http://schemas.openxmlformats.org/officeDocument/2006/relationships/slide" Target="slides/slide25.xml" /><Relationship Id="rId37" Type="http://schemas.openxmlformats.org/officeDocument/2006/relationships/slide" Target="slides/slide30.xml" /><Relationship Id="rId40" Type="http://schemas.openxmlformats.org/officeDocument/2006/relationships/notesMaster" Target="notesMasters/notesMaster1.xml" /><Relationship Id="rId45" Type="http://schemas.openxmlformats.org/officeDocument/2006/relationships/tableStyles" Target="tableStyles.xml" /><Relationship Id="rId5" Type="http://schemas.openxmlformats.org/officeDocument/2006/relationships/slideMaster" Target="slideMasters/slideMaster5.xml" /><Relationship Id="rId15" Type="http://schemas.openxmlformats.org/officeDocument/2006/relationships/slide" Target="slides/slide8.xml" /><Relationship Id="rId23" Type="http://schemas.openxmlformats.org/officeDocument/2006/relationships/slide" Target="slides/slide16.xml" /><Relationship Id="rId28" Type="http://schemas.openxmlformats.org/officeDocument/2006/relationships/slide" Target="slides/slide21.xml" /><Relationship Id="rId36" Type="http://schemas.openxmlformats.org/officeDocument/2006/relationships/slide" Target="slides/slide29.xml" /><Relationship Id="rId10" Type="http://schemas.openxmlformats.org/officeDocument/2006/relationships/slide" Target="slides/slide3.xml" /><Relationship Id="rId19" Type="http://schemas.openxmlformats.org/officeDocument/2006/relationships/slide" Target="slides/slide12.xml" /><Relationship Id="rId31" Type="http://schemas.openxmlformats.org/officeDocument/2006/relationships/slide" Target="slides/slide24.xml" /><Relationship Id="rId44" Type="http://schemas.openxmlformats.org/officeDocument/2006/relationships/theme" Target="theme/theme1.xml" /><Relationship Id="rId4" Type="http://schemas.openxmlformats.org/officeDocument/2006/relationships/slideMaster" Target="slideMasters/slideMaster4.xml" /><Relationship Id="rId9" Type="http://schemas.openxmlformats.org/officeDocument/2006/relationships/slide" Target="slides/slide2.xml" /><Relationship Id="rId14" Type="http://schemas.openxmlformats.org/officeDocument/2006/relationships/slide" Target="slides/slide7.xml" /><Relationship Id="rId22" Type="http://schemas.openxmlformats.org/officeDocument/2006/relationships/slide" Target="slides/slide15.xml" /><Relationship Id="rId27" Type="http://schemas.openxmlformats.org/officeDocument/2006/relationships/slide" Target="slides/slide20.xml" /><Relationship Id="rId30" Type="http://schemas.openxmlformats.org/officeDocument/2006/relationships/slide" Target="slides/slide23.xml" /><Relationship Id="rId35" Type="http://schemas.openxmlformats.org/officeDocument/2006/relationships/slide" Target="slides/slide28.xml" /><Relationship Id="rId43" Type="http://schemas.openxmlformats.org/officeDocument/2006/relationships/viewProps" Target="viewProps.xml" 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C76A3278-B95C-4407-97B9-C7D1CC7639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D1DDFEB-D7C1-4B42-AE71-BF29F599EC5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3A4ED59-D21A-4FD4-BE86-DBB86458DD8A}" type="datetime1">
              <a:rPr lang="ru-RU"/>
              <a:pPr>
                <a:defRPr/>
              </a:pPr>
              <a:t>22.05.2020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2ACBE5C-6A27-4739-9F87-8A9F058DC6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id="{3AA47E45-7598-408E-A9E5-C551520C777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FCBF906C-F3AE-4B02-A9C2-879A24AD18DA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2893D962-61CC-487A-9689-AE8A0BF6E42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0DBE8E-CFAF-4EB7-B4DF-A68C58B9092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20EA638-EB26-4445-BDD0-F69BA22B904B}" type="datetime1">
              <a:rPr lang="ru-RU"/>
              <a:pPr>
                <a:defRPr/>
              </a:pPr>
              <a:t>22.05.2020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id="{CC3C787E-2685-4DAC-B0FB-0B1EC5D1B26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id="{A497D79C-1667-49F3-AA3D-085DDB614C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6" name="Нижний колонтитул 5">
            <a:extLst>
              <a:ext uri="{FF2B5EF4-FFF2-40B4-BE49-F238E27FC236}">
                <a16:creationId xmlns:a16="http://schemas.microsoft.com/office/drawing/2014/main" id="{D83EB015-22B6-4ECB-9BBF-A7D9DF27406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 6">
            <a:extLst>
              <a:ext uri="{FF2B5EF4-FFF2-40B4-BE49-F238E27FC236}">
                <a16:creationId xmlns:a16="http://schemas.microsoft.com/office/drawing/2014/main" id="{DE61E3D1-B90C-42E7-A3C0-451606DDC9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0B8E6887-1D77-4683-B256-A76BD7DCE90A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 /><Relationship Id="rId1" Type="http://schemas.openxmlformats.org/officeDocument/2006/relationships/notesMaster" Target="../notesMasters/notesMaster1.xml" 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 /><Relationship Id="rId1" Type="http://schemas.openxmlformats.org/officeDocument/2006/relationships/notesMaster" Target="../notesMasters/notesMaster1.xml" 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 /><Relationship Id="rId1" Type="http://schemas.openxmlformats.org/officeDocument/2006/relationships/notesMaster" Target="../notesMasters/notesMaster1.xml" 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 /><Relationship Id="rId1" Type="http://schemas.openxmlformats.org/officeDocument/2006/relationships/notesMaster" Target="../notesMasters/notesMaster1.xml" 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 /><Relationship Id="rId1" Type="http://schemas.openxmlformats.org/officeDocument/2006/relationships/notesMaster" Target="../notesMasters/notesMaster1.xml" 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 /><Relationship Id="rId1" Type="http://schemas.openxmlformats.org/officeDocument/2006/relationships/notesMaster" Target="../notesMasters/notesMaster1.xml" 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 /><Relationship Id="rId1" Type="http://schemas.openxmlformats.org/officeDocument/2006/relationships/notesMaster" Target="../notesMasters/notesMaster1.xml" 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 /><Relationship Id="rId1" Type="http://schemas.openxmlformats.org/officeDocument/2006/relationships/notesMaster" Target="../notesMasters/notesMaster1.xml" 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 /><Relationship Id="rId1" Type="http://schemas.openxmlformats.org/officeDocument/2006/relationships/notesMaster" Target="../notesMasters/notesMaster1.xml" 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 /><Relationship Id="rId1" Type="http://schemas.openxmlformats.org/officeDocument/2006/relationships/notesMaster" Target="../notesMasters/notesMaster1.xml" 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 /><Relationship Id="rId1" Type="http://schemas.openxmlformats.org/officeDocument/2006/relationships/notesMaster" Target="../notesMasters/notesMaster1.xml" 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 /><Relationship Id="rId1" Type="http://schemas.openxmlformats.org/officeDocument/2006/relationships/notesMaster" Target="../notesMasters/notesMaster1.xml" 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 /><Relationship Id="rId1" Type="http://schemas.openxmlformats.org/officeDocument/2006/relationships/notesMaster" Target="../notesMasters/notesMaster1.xml" 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 /><Relationship Id="rId1" Type="http://schemas.openxmlformats.org/officeDocument/2006/relationships/notesMaster" Target="../notesMasters/notesMaster1.xml" 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 /><Relationship Id="rId1" Type="http://schemas.openxmlformats.org/officeDocument/2006/relationships/notesMaster" Target="../notesMasters/notesMaster1.xml" 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Образ слайда 1">
            <a:extLst>
              <a:ext uri="{FF2B5EF4-FFF2-40B4-BE49-F238E27FC236}">
                <a16:creationId xmlns:a16="http://schemas.microsoft.com/office/drawing/2014/main" id="{25911616-E37F-46E4-AE1A-09C58B2D94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0" name="Заметки 2">
            <a:extLst>
              <a:ext uri="{FF2B5EF4-FFF2-40B4-BE49-F238E27FC236}">
                <a16:creationId xmlns:a16="http://schemas.microsoft.com/office/drawing/2014/main" id="{E7B6E51E-EBD8-4BF7-ADCB-CC1E33A63E1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43011" name="Номер слайда 3">
            <a:extLst>
              <a:ext uri="{FF2B5EF4-FFF2-40B4-BE49-F238E27FC236}">
                <a16:creationId xmlns:a16="http://schemas.microsoft.com/office/drawing/2014/main" id="{FD921464-0A52-4944-8BF0-EA9C13BBC3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9pPr>
          </a:lstStyle>
          <a:p>
            <a:fld id="{C20AD4B1-2EAD-406C-A849-0BE5111B471B}" type="slidenum">
              <a:rPr lang="ru-RU" altLang="en-US">
                <a:latin typeface="Calibri" panose="020F0502020204030204" pitchFamily="34" charset="0"/>
              </a:rPr>
              <a:pPr/>
              <a:t>1</a:t>
            </a:fld>
            <a:endParaRPr lang="ru-RU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Образ слайда 1">
            <a:extLst>
              <a:ext uri="{FF2B5EF4-FFF2-40B4-BE49-F238E27FC236}">
                <a16:creationId xmlns:a16="http://schemas.microsoft.com/office/drawing/2014/main" id="{80BDAB09-9B7F-492D-9D01-21F1C8279BE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9859" name="Заметки 2">
            <a:extLst>
              <a:ext uri="{FF2B5EF4-FFF2-40B4-BE49-F238E27FC236}">
                <a16:creationId xmlns:a16="http://schemas.microsoft.com/office/drawing/2014/main" id="{0459243B-46E5-46C4-AAD5-BF02352DBB0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49860" name="Номер слайда 3">
            <a:extLst>
              <a:ext uri="{FF2B5EF4-FFF2-40B4-BE49-F238E27FC236}">
                <a16:creationId xmlns:a16="http://schemas.microsoft.com/office/drawing/2014/main" id="{04B6CCBC-EF10-4353-B2BD-75BBDB0075BD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7ED69996-7257-446B-A66D-32271A3AAA1B}" type="slidenum">
              <a:rPr lang="ru-RU" altLang="en-US" sz="1200">
                <a:latin typeface="Calibri" panose="020F0502020204030204" pitchFamily="34" charset="0"/>
              </a:rPr>
              <a:pPr algn="r"/>
              <a:t>14</a:t>
            </a:fld>
            <a:endParaRPr lang="ru-RU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Образ слайда 1">
            <a:extLst>
              <a:ext uri="{FF2B5EF4-FFF2-40B4-BE49-F238E27FC236}">
                <a16:creationId xmlns:a16="http://schemas.microsoft.com/office/drawing/2014/main" id="{F0280604-7B7E-4D29-96E0-9D99061638F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3955" name="Заметки 2">
            <a:extLst>
              <a:ext uri="{FF2B5EF4-FFF2-40B4-BE49-F238E27FC236}">
                <a16:creationId xmlns:a16="http://schemas.microsoft.com/office/drawing/2014/main" id="{932CF944-F251-492D-9F83-0C6AC6CEBA6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53956" name="Номер слайда 3">
            <a:extLst>
              <a:ext uri="{FF2B5EF4-FFF2-40B4-BE49-F238E27FC236}">
                <a16:creationId xmlns:a16="http://schemas.microsoft.com/office/drawing/2014/main" id="{A616937C-E6CE-4DC0-8E1B-B7F7445CDB7A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1C51CFE8-B3B5-4D03-A63B-131F1D8A1CB2}" type="slidenum">
              <a:rPr lang="ru-RU" altLang="en-US" sz="1200">
                <a:latin typeface="Calibri" panose="020F0502020204030204" pitchFamily="34" charset="0"/>
              </a:rPr>
              <a:pPr algn="r"/>
              <a:t>15</a:t>
            </a:fld>
            <a:endParaRPr lang="ru-RU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Образ слайда 1">
            <a:extLst>
              <a:ext uri="{FF2B5EF4-FFF2-40B4-BE49-F238E27FC236}">
                <a16:creationId xmlns:a16="http://schemas.microsoft.com/office/drawing/2014/main" id="{B4423EC0-53BB-4C0B-83EE-0FE8402608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03" name="Заметки 2">
            <a:extLst>
              <a:ext uri="{FF2B5EF4-FFF2-40B4-BE49-F238E27FC236}">
                <a16:creationId xmlns:a16="http://schemas.microsoft.com/office/drawing/2014/main" id="{E914ED93-9606-487F-BADA-BCD7ECBBEDA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56004" name="Номер слайда 3">
            <a:extLst>
              <a:ext uri="{FF2B5EF4-FFF2-40B4-BE49-F238E27FC236}">
                <a16:creationId xmlns:a16="http://schemas.microsoft.com/office/drawing/2014/main" id="{5F99C123-1330-462D-A690-674D303EA027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69D6C8B6-E2EC-4087-9975-8DCC14D8C8EF}" type="slidenum">
              <a:rPr lang="ru-RU" altLang="en-US" sz="1200">
                <a:latin typeface="Calibri" panose="020F0502020204030204" pitchFamily="34" charset="0"/>
              </a:rPr>
              <a:pPr algn="r"/>
              <a:t>16</a:t>
            </a:fld>
            <a:endParaRPr lang="ru-RU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Образ слайда 1">
            <a:extLst>
              <a:ext uri="{FF2B5EF4-FFF2-40B4-BE49-F238E27FC236}">
                <a16:creationId xmlns:a16="http://schemas.microsoft.com/office/drawing/2014/main" id="{FD476F3F-78BC-407C-9AD8-2950B8C6901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0099" name="Заметки 2">
            <a:extLst>
              <a:ext uri="{FF2B5EF4-FFF2-40B4-BE49-F238E27FC236}">
                <a16:creationId xmlns:a16="http://schemas.microsoft.com/office/drawing/2014/main" id="{D8EDAF12-9F7F-427E-9956-C34D7F53C60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60100" name="Номер слайда 3">
            <a:extLst>
              <a:ext uri="{FF2B5EF4-FFF2-40B4-BE49-F238E27FC236}">
                <a16:creationId xmlns:a16="http://schemas.microsoft.com/office/drawing/2014/main" id="{DAE93092-7C0C-41A3-8252-CDB51FB48325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0CEEA697-751F-4779-9D6E-87B80D06077A}" type="slidenum">
              <a:rPr lang="ru-RU" altLang="en-US" sz="1200">
                <a:latin typeface="Calibri" panose="020F0502020204030204" pitchFamily="34" charset="0"/>
              </a:rPr>
              <a:pPr algn="r"/>
              <a:t>17</a:t>
            </a:fld>
            <a:endParaRPr lang="ru-RU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Образ слайда 1">
            <a:extLst>
              <a:ext uri="{FF2B5EF4-FFF2-40B4-BE49-F238E27FC236}">
                <a16:creationId xmlns:a16="http://schemas.microsoft.com/office/drawing/2014/main" id="{13FE0722-FA72-47F9-8218-293D5A8DC6A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2147" name="Заметки 2">
            <a:extLst>
              <a:ext uri="{FF2B5EF4-FFF2-40B4-BE49-F238E27FC236}">
                <a16:creationId xmlns:a16="http://schemas.microsoft.com/office/drawing/2014/main" id="{78A8BE3E-17B8-4A4D-8117-38D7F6B870E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62148" name="Номер слайда 3">
            <a:extLst>
              <a:ext uri="{FF2B5EF4-FFF2-40B4-BE49-F238E27FC236}">
                <a16:creationId xmlns:a16="http://schemas.microsoft.com/office/drawing/2014/main" id="{C4D2BDC4-DEFE-4830-9041-0BE74530FA5F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9412ED1C-0241-4281-970F-E27C4552279E}" type="slidenum">
              <a:rPr lang="ru-RU" altLang="en-US" sz="1200">
                <a:latin typeface="Calibri" panose="020F0502020204030204" pitchFamily="34" charset="0"/>
              </a:rPr>
              <a:pPr algn="r"/>
              <a:t>18</a:t>
            </a:fld>
            <a:endParaRPr lang="ru-RU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Образ слайда 1">
            <a:extLst>
              <a:ext uri="{FF2B5EF4-FFF2-40B4-BE49-F238E27FC236}">
                <a16:creationId xmlns:a16="http://schemas.microsoft.com/office/drawing/2014/main" id="{682B073C-4375-4785-A426-3CD116C7394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4195" name="Заметки 2">
            <a:extLst>
              <a:ext uri="{FF2B5EF4-FFF2-40B4-BE49-F238E27FC236}">
                <a16:creationId xmlns:a16="http://schemas.microsoft.com/office/drawing/2014/main" id="{40E7411E-9029-4B2C-9B00-766C6312FB0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64196" name="Номер слайда 3">
            <a:extLst>
              <a:ext uri="{FF2B5EF4-FFF2-40B4-BE49-F238E27FC236}">
                <a16:creationId xmlns:a16="http://schemas.microsoft.com/office/drawing/2014/main" id="{1B8C0BD8-8F20-402E-8224-CE2C08B5CCAB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E4E5A2C0-C361-4116-9454-C91B085C7595}" type="slidenum">
              <a:rPr lang="ru-RU" altLang="en-US" sz="1200">
                <a:latin typeface="Calibri" panose="020F0502020204030204" pitchFamily="34" charset="0"/>
              </a:rPr>
              <a:pPr algn="r"/>
              <a:t>19</a:t>
            </a:fld>
            <a:endParaRPr lang="ru-RU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Образ слайда 1">
            <a:extLst>
              <a:ext uri="{FF2B5EF4-FFF2-40B4-BE49-F238E27FC236}">
                <a16:creationId xmlns:a16="http://schemas.microsoft.com/office/drawing/2014/main" id="{430B4EAB-9EAD-4BCF-AEEA-AFEDBB52543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43" name="Заметки 2">
            <a:extLst>
              <a:ext uri="{FF2B5EF4-FFF2-40B4-BE49-F238E27FC236}">
                <a16:creationId xmlns:a16="http://schemas.microsoft.com/office/drawing/2014/main" id="{3A187679-3200-44BE-931F-C3111E0112B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66244" name="Номер слайда 3">
            <a:extLst>
              <a:ext uri="{FF2B5EF4-FFF2-40B4-BE49-F238E27FC236}">
                <a16:creationId xmlns:a16="http://schemas.microsoft.com/office/drawing/2014/main" id="{3CF506FA-B248-4103-9F50-3C09FB779574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4E11E27C-73A1-4DC5-8E4A-B5A86020A125}" type="slidenum">
              <a:rPr lang="ru-RU" altLang="en-US" sz="1200">
                <a:latin typeface="Calibri" panose="020F0502020204030204" pitchFamily="34" charset="0"/>
              </a:rPr>
              <a:pPr algn="r"/>
              <a:t>20</a:t>
            </a:fld>
            <a:endParaRPr lang="ru-RU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Образ слайда 1">
            <a:extLst>
              <a:ext uri="{FF2B5EF4-FFF2-40B4-BE49-F238E27FC236}">
                <a16:creationId xmlns:a16="http://schemas.microsoft.com/office/drawing/2014/main" id="{1714E46F-A9D6-4C94-8A35-8BEB3912D71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0339" name="Заметки 2">
            <a:extLst>
              <a:ext uri="{FF2B5EF4-FFF2-40B4-BE49-F238E27FC236}">
                <a16:creationId xmlns:a16="http://schemas.microsoft.com/office/drawing/2014/main" id="{CA4FD53B-BEE7-464E-A0CD-276F57397D9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70340" name="Номер слайда 3">
            <a:extLst>
              <a:ext uri="{FF2B5EF4-FFF2-40B4-BE49-F238E27FC236}">
                <a16:creationId xmlns:a16="http://schemas.microsoft.com/office/drawing/2014/main" id="{C50A0707-0B48-4992-9886-9612CF98F0C3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8AEBD6A1-1F06-4EE9-9F9F-E5CDA541B599}" type="slidenum">
              <a:rPr lang="ru-RU" altLang="en-US" sz="1200">
                <a:latin typeface="Calibri" panose="020F0502020204030204" pitchFamily="34" charset="0"/>
              </a:rPr>
              <a:pPr algn="r"/>
              <a:t>21</a:t>
            </a:fld>
            <a:endParaRPr lang="ru-RU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Образ слайда 1">
            <a:extLst>
              <a:ext uri="{FF2B5EF4-FFF2-40B4-BE49-F238E27FC236}">
                <a16:creationId xmlns:a16="http://schemas.microsoft.com/office/drawing/2014/main" id="{39B596D7-9264-4FB8-8254-C564A75966F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8291" name="Заметки 2">
            <a:extLst>
              <a:ext uri="{FF2B5EF4-FFF2-40B4-BE49-F238E27FC236}">
                <a16:creationId xmlns:a16="http://schemas.microsoft.com/office/drawing/2014/main" id="{5EF45F4E-8FF4-4CE8-A09D-436B7B67FDA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68292" name="Номер слайда 3">
            <a:extLst>
              <a:ext uri="{FF2B5EF4-FFF2-40B4-BE49-F238E27FC236}">
                <a16:creationId xmlns:a16="http://schemas.microsoft.com/office/drawing/2014/main" id="{E203D62A-76C7-4169-88B1-FDE844704245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B1B330EC-3B37-44D4-8EBF-C7E7E0384F99}" type="slidenum">
              <a:rPr lang="ru-RU" altLang="en-US" sz="1200">
                <a:latin typeface="Calibri" panose="020F0502020204030204" pitchFamily="34" charset="0"/>
              </a:rPr>
              <a:pPr algn="r"/>
              <a:t>22</a:t>
            </a:fld>
            <a:endParaRPr lang="ru-RU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Образ слайда 1">
            <a:extLst>
              <a:ext uri="{FF2B5EF4-FFF2-40B4-BE49-F238E27FC236}">
                <a16:creationId xmlns:a16="http://schemas.microsoft.com/office/drawing/2014/main" id="{1F52C503-1EFE-4A9A-9BCF-AE9C84962CA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2387" name="Заметки 2">
            <a:extLst>
              <a:ext uri="{FF2B5EF4-FFF2-40B4-BE49-F238E27FC236}">
                <a16:creationId xmlns:a16="http://schemas.microsoft.com/office/drawing/2014/main" id="{A8CF0808-AB77-41EC-83F3-1EE28E23B1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72388" name="Номер слайда 3">
            <a:extLst>
              <a:ext uri="{FF2B5EF4-FFF2-40B4-BE49-F238E27FC236}">
                <a16:creationId xmlns:a16="http://schemas.microsoft.com/office/drawing/2014/main" id="{3AB77CB0-5B85-44C3-90EF-7C75DC1F098B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C56B3D8B-FDA3-4895-BD6C-EAE10F5B2033}" type="slidenum">
              <a:rPr lang="ru-RU" altLang="en-US" sz="1200">
                <a:latin typeface="Calibri" panose="020F0502020204030204" pitchFamily="34" charset="0"/>
              </a:rPr>
              <a:pPr algn="r"/>
              <a:t>23</a:t>
            </a:fld>
            <a:endParaRPr lang="ru-RU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Образ слайда 1">
            <a:extLst>
              <a:ext uri="{FF2B5EF4-FFF2-40B4-BE49-F238E27FC236}">
                <a16:creationId xmlns:a16="http://schemas.microsoft.com/office/drawing/2014/main" id="{DCF712CD-1243-4559-A4C7-EDB5B57BFB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8" name="Заметки 2">
            <a:extLst>
              <a:ext uri="{FF2B5EF4-FFF2-40B4-BE49-F238E27FC236}">
                <a16:creationId xmlns:a16="http://schemas.microsoft.com/office/drawing/2014/main" id="{4789D7F2-C0EA-42B1-B5B9-7E3C99AD0F5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45059" name="Номер слайда 3">
            <a:extLst>
              <a:ext uri="{FF2B5EF4-FFF2-40B4-BE49-F238E27FC236}">
                <a16:creationId xmlns:a16="http://schemas.microsoft.com/office/drawing/2014/main" id="{429AF510-263F-4EF4-975B-C6C20E7269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9pPr>
          </a:lstStyle>
          <a:p>
            <a:fld id="{C805B3E4-18F9-457C-A3EB-D94EBD24995D}" type="slidenum">
              <a:rPr lang="ru-RU" altLang="en-US">
                <a:latin typeface="Calibri" panose="020F0502020204030204" pitchFamily="34" charset="0"/>
              </a:rPr>
              <a:pPr/>
              <a:t>2</a:t>
            </a:fld>
            <a:endParaRPr lang="ru-RU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Образ слайда 1">
            <a:extLst>
              <a:ext uri="{FF2B5EF4-FFF2-40B4-BE49-F238E27FC236}">
                <a16:creationId xmlns:a16="http://schemas.microsoft.com/office/drawing/2014/main" id="{B78DD055-1DF9-4102-9C11-47A796C2A44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1603" name="Заметки 2">
            <a:extLst>
              <a:ext uri="{FF2B5EF4-FFF2-40B4-BE49-F238E27FC236}">
                <a16:creationId xmlns:a16="http://schemas.microsoft.com/office/drawing/2014/main" id="{3A48386E-7BFF-4236-A847-1488064500A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81604" name="Номер слайда 3">
            <a:extLst>
              <a:ext uri="{FF2B5EF4-FFF2-40B4-BE49-F238E27FC236}">
                <a16:creationId xmlns:a16="http://schemas.microsoft.com/office/drawing/2014/main" id="{AAA83B11-5944-49F4-AC5B-2D73F3C3A341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9DE42233-09B8-4456-B4B0-5139EAA5F30C}" type="slidenum">
              <a:rPr lang="ru-RU" altLang="en-US" sz="1200">
                <a:latin typeface="Calibri" panose="020F0502020204030204" pitchFamily="34" charset="0"/>
              </a:rPr>
              <a:pPr algn="r"/>
              <a:t>24</a:t>
            </a:fld>
            <a:endParaRPr lang="ru-RU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Образ слайда 1">
            <a:extLst>
              <a:ext uri="{FF2B5EF4-FFF2-40B4-BE49-F238E27FC236}">
                <a16:creationId xmlns:a16="http://schemas.microsoft.com/office/drawing/2014/main" id="{5F5DA018-5B3F-427B-8554-1BA00EACC5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6" name="Заметки 2">
            <a:extLst>
              <a:ext uri="{FF2B5EF4-FFF2-40B4-BE49-F238E27FC236}">
                <a16:creationId xmlns:a16="http://schemas.microsoft.com/office/drawing/2014/main" id="{5ED7090F-0150-4E3B-BF42-E01FB91F768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77827" name="Номер слайда 3">
            <a:extLst>
              <a:ext uri="{FF2B5EF4-FFF2-40B4-BE49-F238E27FC236}">
                <a16:creationId xmlns:a16="http://schemas.microsoft.com/office/drawing/2014/main" id="{98858791-4EEA-44D3-885D-CEF4BC6DCE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9pPr>
          </a:lstStyle>
          <a:p>
            <a:fld id="{F8AB6951-7521-4EF6-AA99-26941E04CD09}" type="slidenum">
              <a:rPr lang="ru-RU" altLang="en-US">
                <a:latin typeface="Calibri" panose="020F0502020204030204" pitchFamily="34" charset="0"/>
              </a:rPr>
              <a:pPr/>
              <a:t>25</a:t>
            </a:fld>
            <a:endParaRPr lang="ru-RU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Образ слайда 1">
            <a:extLst>
              <a:ext uri="{FF2B5EF4-FFF2-40B4-BE49-F238E27FC236}">
                <a16:creationId xmlns:a16="http://schemas.microsoft.com/office/drawing/2014/main" id="{8CC46DAF-050B-4058-8609-E1D20D752C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4" name="Заметки 2">
            <a:extLst>
              <a:ext uri="{FF2B5EF4-FFF2-40B4-BE49-F238E27FC236}">
                <a16:creationId xmlns:a16="http://schemas.microsoft.com/office/drawing/2014/main" id="{896F42F9-0E6A-432D-9D41-742BEAFBC7E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79875" name="Номер слайда 3">
            <a:extLst>
              <a:ext uri="{FF2B5EF4-FFF2-40B4-BE49-F238E27FC236}">
                <a16:creationId xmlns:a16="http://schemas.microsoft.com/office/drawing/2014/main" id="{8D676A35-79FE-48AF-96DE-1C1750D6FF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9pPr>
          </a:lstStyle>
          <a:p>
            <a:fld id="{A30C26AC-5883-4DE7-B3F0-BB1FFB9D4B8D}" type="slidenum">
              <a:rPr lang="ru-RU" altLang="en-US">
                <a:latin typeface="Calibri" panose="020F0502020204030204" pitchFamily="34" charset="0"/>
              </a:rPr>
              <a:pPr/>
              <a:t>26</a:t>
            </a:fld>
            <a:endParaRPr lang="ru-RU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Образ слайда 1">
            <a:extLst>
              <a:ext uri="{FF2B5EF4-FFF2-40B4-BE49-F238E27FC236}">
                <a16:creationId xmlns:a16="http://schemas.microsoft.com/office/drawing/2014/main" id="{1F8A6E2C-FFE1-401B-A6BB-552AB9F828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2" name="Заметки 2">
            <a:extLst>
              <a:ext uri="{FF2B5EF4-FFF2-40B4-BE49-F238E27FC236}">
                <a16:creationId xmlns:a16="http://schemas.microsoft.com/office/drawing/2014/main" id="{20A96937-BE79-4F43-883B-423A7A31430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81923" name="Номер слайда 3">
            <a:extLst>
              <a:ext uri="{FF2B5EF4-FFF2-40B4-BE49-F238E27FC236}">
                <a16:creationId xmlns:a16="http://schemas.microsoft.com/office/drawing/2014/main" id="{121DE250-9D81-48AB-9F91-8F72DFAA6C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9pPr>
          </a:lstStyle>
          <a:p>
            <a:fld id="{C28D88C9-E5E1-40C3-BA54-3A3C73B86022}" type="slidenum">
              <a:rPr lang="ru-RU" altLang="en-US">
                <a:latin typeface="Calibri" panose="020F0502020204030204" pitchFamily="34" charset="0"/>
              </a:rPr>
              <a:pPr/>
              <a:t>27</a:t>
            </a:fld>
            <a:endParaRPr lang="ru-RU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Образ слайда 1">
            <a:extLst>
              <a:ext uri="{FF2B5EF4-FFF2-40B4-BE49-F238E27FC236}">
                <a16:creationId xmlns:a16="http://schemas.microsoft.com/office/drawing/2014/main" id="{502B110B-A33D-4E60-9A55-4EC9CBFC19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8" name="Заметки 2">
            <a:extLst>
              <a:ext uri="{FF2B5EF4-FFF2-40B4-BE49-F238E27FC236}">
                <a16:creationId xmlns:a16="http://schemas.microsoft.com/office/drawing/2014/main" id="{4019E14E-D597-460D-8FC2-334D251C6DF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86019" name="Номер слайда 3">
            <a:extLst>
              <a:ext uri="{FF2B5EF4-FFF2-40B4-BE49-F238E27FC236}">
                <a16:creationId xmlns:a16="http://schemas.microsoft.com/office/drawing/2014/main" id="{82FE864A-3387-4430-859A-5A053DC21A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9pPr>
          </a:lstStyle>
          <a:p>
            <a:fld id="{9F1E3FBC-D75A-4A43-8250-078E69C51B2E}" type="slidenum">
              <a:rPr lang="ru-RU" altLang="en-US">
                <a:latin typeface="Calibri" panose="020F0502020204030204" pitchFamily="34" charset="0"/>
              </a:rPr>
              <a:pPr/>
              <a:t>28</a:t>
            </a:fld>
            <a:endParaRPr lang="ru-RU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Образ слайда 1">
            <a:extLst>
              <a:ext uri="{FF2B5EF4-FFF2-40B4-BE49-F238E27FC236}">
                <a16:creationId xmlns:a16="http://schemas.microsoft.com/office/drawing/2014/main" id="{5608F247-09F8-425D-B73C-A149E109BF0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1299" name="Заметки 2">
            <a:extLst>
              <a:ext uri="{FF2B5EF4-FFF2-40B4-BE49-F238E27FC236}">
                <a16:creationId xmlns:a16="http://schemas.microsoft.com/office/drawing/2014/main" id="{01DF4E4B-346D-4356-AF23-E851A2F8B29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311300" name="Номер слайда 3">
            <a:extLst>
              <a:ext uri="{FF2B5EF4-FFF2-40B4-BE49-F238E27FC236}">
                <a16:creationId xmlns:a16="http://schemas.microsoft.com/office/drawing/2014/main" id="{76F4B466-9412-47AF-BB3A-3970C21382A2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BD95187B-40E1-4471-A51D-288BC6E1B616}" type="slidenum">
              <a:rPr lang="ru-RU" altLang="en-US" sz="1200">
                <a:latin typeface="Calibri" panose="020F0502020204030204" pitchFamily="34" charset="0"/>
              </a:rPr>
              <a:pPr algn="r"/>
              <a:t>29</a:t>
            </a:fld>
            <a:endParaRPr lang="ru-RU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Образ слайда 1">
            <a:extLst>
              <a:ext uri="{FF2B5EF4-FFF2-40B4-BE49-F238E27FC236}">
                <a16:creationId xmlns:a16="http://schemas.microsoft.com/office/drawing/2014/main" id="{D19C1FFC-85A3-4EEA-AB9D-91BA92ECD3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6" name="Заметки 2">
            <a:extLst>
              <a:ext uri="{FF2B5EF4-FFF2-40B4-BE49-F238E27FC236}">
                <a16:creationId xmlns:a16="http://schemas.microsoft.com/office/drawing/2014/main" id="{48286CDB-7940-4631-9A46-E53AFE3CC89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88067" name="Номер слайда 3">
            <a:extLst>
              <a:ext uri="{FF2B5EF4-FFF2-40B4-BE49-F238E27FC236}">
                <a16:creationId xmlns:a16="http://schemas.microsoft.com/office/drawing/2014/main" id="{E32D6908-F3EA-425E-BDB2-908A89B8ED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9pPr>
          </a:lstStyle>
          <a:p>
            <a:fld id="{3C221590-5410-45C1-81DC-720AC5376EEF}" type="slidenum">
              <a:rPr lang="ru-RU" altLang="en-US">
                <a:latin typeface="Calibri" panose="020F0502020204030204" pitchFamily="34" charset="0"/>
              </a:rPr>
              <a:pPr/>
              <a:t>30</a:t>
            </a:fld>
            <a:endParaRPr lang="ru-RU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Образ слайда 1">
            <a:extLst>
              <a:ext uri="{FF2B5EF4-FFF2-40B4-BE49-F238E27FC236}">
                <a16:creationId xmlns:a16="http://schemas.microsoft.com/office/drawing/2014/main" id="{23B44F23-14E2-4C93-BD3B-C0F91205DD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4" name="Заметки 2">
            <a:extLst>
              <a:ext uri="{FF2B5EF4-FFF2-40B4-BE49-F238E27FC236}">
                <a16:creationId xmlns:a16="http://schemas.microsoft.com/office/drawing/2014/main" id="{F245D83B-CD10-45C1-96CE-C9FCFC9FA8C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90115" name="Номер слайда 3">
            <a:extLst>
              <a:ext uri="{FF2B5EF4-FFF2-40B4-BE49-F238E27FC236}">
                <a16:creationId xmlns:a16="http://schemas.microsoft.com/office/drawing/2014/main" id="{BED57120-D8D2-4850-AAF2-E29618D16B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9pPr>
          </a:lstStyle>
          <a:p>
            <a:fld id="{01A8536D-0F92-44AB-955C-DA3CD1406C9D}" type="slidenum">
              <a:rPr lang="ru-RU" altLang="en-US">
                <a:latin typeface="Calibri" panose="020F0502020204030204" pitchFamily="34" charset="0"/>
              </a:rPr>
              <a:pPr/>
              <a:t>31</a:t>
            </a:fld>
            <a:endParaRPr lang="ru-RU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Образ слайда 1">
            <a:extLst>
              <a:ext uri="{FF2B5EF4-FFF2-40B4-BE49-F238E27FC236}">
                <a16:creationId xmlns:a16="http://schemas.microsoft.com/office/drawing/2014/main" id="{94A2B300-C6ED-4CC1-9189-A6EAF2FD09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2" name="Заметки 2">
            <a:extLst>
              <a:ext uri="{FF2B5EF4-FFF2-40B4-BE49-F238E27FC236}">
                <a16:creationId xmlns:a16="http://schemas.microsoft.com/office/drawing/2014/main" id="{E7CEB713-4C4B-40AF-90CF-B9F872505E9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51203" name="Номер слайда 3">
            <a:extLst>
              <a:ext uri="{FF2B5EF4-FFF2-40B4-BE49-F238E27FC236}">
                <a16:creationId xmlns:a16="http://schemas.microsoft.com/office/drawing/2014/main" id="{9FB6C49C-B678-4B71-9374-30016F8ED2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9pPr>
          </a:lstStyle>
          <a:p>
            <a:fld id="{31401F31-2BA2-4C89-841D-ED47D6239A47}" type="slidenum">
              <a:rPr lang="ru-RU" altLang="en-US">
                <a:latin typeface="Calibri" panose="020F0502020204030204" pitchFamily="34" charset="0"/>
              </a:rPr>
              <a:pPr/>
              <a:t>3</a:t>
            </a:fld>
            <a:endParaRPr lang="ru-RU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Образ слайда 1">
            <a:extLst>
              <a:ext uri="{FF2B5EF4-FFF2-40B4-BE49-F238E27FC236}">
                <a16:creationId xmlns:a16="http://schemas.microsoft.com/office/drawing/2014/main" id="{A55AE469-1EA0-40DE-AF0F-C9F6AAC14A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0" name="Заметки 2">
            <a:extLst>
              <a:ext uri="{FF2B5EF4-FFF2-40B4-BE49-F238E27FC236}">
                <a16:creationId xmlns:a16="http://schemas.microsoft.com/office/drawing/2014/main" id="{ED41486A-E111-4144-BF40-D1C55F5DF79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53251" name="Номер слайда 3">
            <a:extLst>
              <a:ext uri="{FF2B5EF4-FFF2-40B4-BE49-F238E27FC236}">
                <a16:creationId xmlns:a16="http://schemas.microsoft.com/office/drawing/2014/main" id="{0D4DF5D3-B45F-42D6-8B98-F533134483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9pPr>
          </a:lstStyle>
          <a:p>
            <a:fld id="{A07D5ACD-1AFC-48D0-BA12-B885B8FD6A22}" type="slidenum">
              <a:rPr lang="ru-RU" altLang="en-US">
                <a:latin typeface="Calibri" panose="020F0502020204030204" pitchFamily="34" charset="0"/>
              </a:rPr>
              <a:pPr/>
              <a:t>4</a:t>
            </a:fld>
            <a:endParaRPr lang="ru-RU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Образ слайда 1">
            <a:extLst>
              <a:ext uri="{FF2B5EF4-FFF2-40B4-BE49-F238E27FC236}">
                <a16:creationId xmlns:a16="http://schemas.microsoft.com/office/drawing/2014/main" id="{3207B808-ABC3-4EC2-8073-51E534F053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2" name="Заметки 2">
            <a:extLst>
              <a:ext uri="{FF2B5EF4-FFF2-40B4-BE49-F238E27FC236}">
                <a16:creationId xmlns:a16="http://schemas.microsoft.com/office/drawing/2014/main" id="{4D5A8F17-D6D7-4EA8-BF5A-96773F73CDE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61443" name="Номер слайда 3">
            <a:extLst>
              <a:ext uri="{FF2B5EF4-FFF2-40B4-BE49-F238E27FC236}">
                <a16:creationId xmlns:a16="http://schemas.microsoft.com/office/drawing/2014/main" id="{665B0359-8EA9-496E-9537-42FE672D1E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9pPr>
          </a:lstStyle>
          <a:p>
            <a:fld id="{45C5ABCC-583B-47D6-88DF-14D9E230581E}" type="slidenum">
              <a:rPr lang="ru-RU" altLang="en-US">
                <a:latin typeface="Calibri" panose="020F0502020204030204" pitchFamily="34" charset="0"/>
              </a:rPr>
              <a:pPr/>
              <a:t>9</a:t>
            </a:fld>
            <a:endParaRPr lang="ru-RU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Образ слайда 1">
            <a:extLst>
              <a:ext uri="{FF2B5EF4-FFF2-40B4-BE49-F238E27FC236}">
                <a16:creationId xmlns:a16="http://schemas.microsoft.com/office/drawing/2014/main" id="{D3C7FBCD-139C-4260-A3C3-AA60ACD579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0" name="Заметки 2">
            <a:extLst>
              <a:ext uri="{FF2B5EF4-FFF2-40B4-BE49-F238E27FC236}">
                <a16:creationId xmlns:a16="http://schemas.microsoft.com/office/drawing/2014/main" id="{F8477174-1094-4A94-BBCF-E16DF1D24CF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63491" name="Номер слайда 3">
            <a:extLst>
              <a:ext uri="{FF2B5EF4-FFF2-40B4-BE49-F238E27FC236}">
                <a16:creationId xmlns:a16="http://schemas.microsoft.com/office/drawing/2014/main" id="{85113334-D79A-412C-8FD5-606BC9BDF4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9pPr>
          </a:lstStyle>
          <a:p>
            <a:fld id="{F0280BA0-FD02-48B2-A94C-B83ED9EB24F7}" type="slidenum">
              <a:rPr lang="ru-RU" altLang="en-US">
                <a:latin typeface="Calibri" panose="020F0502020204030204" pitchFamily="34" charset="0"/>
              </a:rPr>
              <a:pPr/>
              <a:t>10</a:t>
            </a:fld>
            <a:endParaRPr lang="ru-RU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Образ слайда 1">
            <a:extLst>
              <a:ext uri="{FF2B5EF4-FFF2-40B4-BE49-F238E27FC236}">
                <a16:creationId xmlns:a16="http://schemas.microsoft.com/office/drawing/2014/main" id="{4A60CAD2-7E7C-47BA-8184-BE7E269F33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8" name="Заметки 2">
            <a:extLst>
              <a:ext uri="{FF2B5EF4-FFF2-40B4-BE49-F238E27FC236}">
                <a16:creationId xmlns:a16="http://schemas.microsoft.com/office/drawing/2014/main" id="{5B27EB55-D4D2-4BB6-BD23-290F914539A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65539" name="Номер слайда 3">
            <a:extLst>
              <a:ext uri="{FF2B5EF4-FFF2-40B4-BE49-F238E27FC236}">
                <a16:creationId xmlns:a16="http://schemas.microsoft.com/office/drawing/2014/main" id="{DB0A4565-C23F-46B1-9D7F-483765632D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9pPr>
          </a:lstStyle>
          <a:p>
            <a:fld id="{8F39D548-15F9-4795-83E5-4CBA8E4461F9}" type="slidenum">
              <a:rPr lang="ru-RU" altLang="en-US">
                <a:latin typeface="Calibri" panose="020F0502020204030204" pitchFamily="34" charset="0"/>
              </a:rPr>
              <a:pPr/>
              <a:t>11</a:t>
            </a:fld>
            <a:endParaRPr lang="ru-RU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Образ слайда 1">
            <a:extLst>
              <a:ext uri="{FF2B5EF4-FFF2-40B4-BE49-F238E27FC236}">
                <a16:creationId xmlns:a16="http://schemas.microsoft.com/office/drawing/2014/main" id="{8159B050-1089-4B78-97D9-8370D3F4E0A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1907" name="Заметки 2">
            <a:extLst>
              <a:ext uri="{FF2B5EF4-FFF2-40B4-BE49-F238E27FC236}">
                <a16:creationId xmlns:a16="http://schemas.microsoft.com/office/drawing/2014/main" id="{683542C5-D96F-42D5-8FD7-F06F3AE6141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51908" name="Номер слайда 3">
            <a:extLst>
              <a:ext uri="{FF2B5EF4-FFF2-40B4-BE49-F238E27FC236}">
                <a16:creationId xmlns:a16="http://schemas.microsoft.com/office/drawing/2014/main" id="{7365017C-653B-42BB-80D4-F8D618DF45A4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DFBA50B2-C5D5-4B38-B695-DFF82973BFD7}" type="slidenum">
              <a:rPr lang="ru-RU" altLang="en-US" sz="1200">
                <a:latin typeface="Calibri" panose="020F0502020204030204" pitchFamily="34" charset="0"/>
              </a:rPr>
              <a:pPr algn="r"/>
              <a:t>12</a:t>
            </a:fld>
            <a:endParaRPr lang="ru-RU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Образ слайда 1">
            <a:extLst>
              <a:ext uri="{FF2B5EF4-FFF2-40B4-BE49-F238E27FC236}">
                <a16:creationId xmlns:a16="http://schemas.microsoft.com/office/drawing/2014/main" id="{4A0D0860-3B43-4CE0-B4B0-5E0F0DC5A27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7811" name="Заметки 2">
            <a:extLst>
              <a:ext uri="{FF2B5EF4-FFF2-40B4-BE49-F238E27FC236}">
                <a16:creationId xmlns:a16="http://schemas.microsoft.com/office/drawing/2014/main" id="{5A52351D-0DF4-4C2F-A8AE-7EDC0A89DD1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47812" name="Номер слайда 3">
            <a:extLst>
              <a:ext uri="{FF2B5EF4-FFF2-40B4-BE49-F238E27FC236}">
                <a16:creationId xmlns:a16="http://schemas.microsoft.com/office/drawing/2014/main" id="{D4082BD2-D0AD-4E0D-9464-AA5BB393C84C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BF4D24FD-00A3-4766-AD3E-62DCD62504EE}" type="slidenum">
              <a:rPr lang="ru-RU" altLang="en-US" sz="1200">
                <a:latin typeface="Calibri" panose="020F0502020204030204" pitchFamily="34" charset="0"/>
              </a:rPr>
              <a:pPr algn="r"/>
              <a:t>13</a:t>
            </a:fld>
            <a:endParaRPr lang="ru-RU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1.jpeg" /><Relationship Id="rId1" Type="http://schemas.openxmlformats.org/officeDocument/2006/relationships/slideMaster" Target="../slideMasters/slideMaster1.xml" /><Relationship Id="rId4" Type="http://schemas.openxmlformats.org/officeDocument/2006/relationships/image" Target="../media/image7.png" 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Master" Target="../slideMasters/slideMaster1.xml" 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Master" Target="../slideMasters/slideMaster1.xml" 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Master" Target="../slideMasters/slideMaster1.xml" 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Master" Target="../slideMasters/slideMaster1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Master" Target="../slideMasters/slideMaster2.xml" 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Master" Target="../slideMasters/slideMaster1.xml" 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 /><Relationship Id="rId1" Type="http://schemas.openxmlformats.org/officeDocument/2006/relationships/slideMaster" Target="../slideMasters/slideMaster3.xml" 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Master" Target="../slideMasters/slideMaster1.xml" 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Master" Target="../slideMasters/slideMaster1.xml" 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Master" Target="../slideMasters/slideMaster5.xml" 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Master" Target="../slideMasters/slideMaster1.xml" 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Master" Target="../slideMasters/slideMaster1.xml" 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Master" Target="../slideMasters/slideMaster7.xml" 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Master" Target="../slideMasters/slideMaster1.xml" 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 сравнения стоимос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9">
            <a:extLst>
              <a:ext uri="{FF2B5EF4-FFF2-40B4-BE49-F238E27FC236}">
                <a16:creationId xmlns:a16="http://schemas.microsoft.com/office/drawing/2014/main" id="{FDB56082-12AF-400C-9CDB-C714DCFB7E9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21">
            <a:extLst>
              <a:ext uri="{FF2B5EF4-FFF2-40B4-BE49-F238E27FC236}">
                <a16:creationId xmlns:a16="http://schemas.microsoft.com/office/drawing/2014/main" id="{60F18FA8-F794-4AFD-A325-F48D2A18FAAF}"/>
              </a:ext>
            </a:extLst>
          </p:cNvPr>
          <p:cNvSpPr/>
          <p:nvPr userDrawn="1"/>
        </p:nvSpPr>
        <p:spPr>
          <a:xfrm>
            <a:off x="-1588" y="0"/>
            <a:ext cx="12192001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5">
            <a:extLst>
              <a:ext uri="{FF2B5EF4-FFF2-40B4-BE49-F238E27FC236}">
                <a16:creationId xmlns:a16="http://schemas.microsoft.com/office/drawing/2014/main" id="{C09046AF-AED1-4F99-9E4F-B3F76B000833}"/>
              </a:ext>
            </a:extLst>
          </p:cNvPr>
          <p:cNvSpPr/>
          <p:nvPr userDrawn="1"/>
        </p:nvSpPr>
        <p:spPr>
          <a:xfrm>
            <a:off x="0" y="3703638"/>
            <a:ext cx="12192000" cy="3154362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838200" y="805472"/>
            <a:ext cx="6802464" cy="552848"/>
          </a:xfrm>
        </p:spPr>
        <p:txBody>
          <a:bodyPr lIns="0" tIns="0" rIns="0" bIns="0" rtlCol="0" anchor="b"/>
          <a:lstStyle/>
          <a:p>
            <a:r>
              <a:rPr lang="ru-RU" noProof="0"/>
              <a:t>Образец заголовка</a:t>
            </a:r>
          </a:p>
        </p:txBody>
      </p:sp>
      <p:sp>
        <p:nvSpPr>
          <p:cNvPr id="15" name="Текст 2"/>
          <p:cNvSpPr>
            <a:spLocks noGrp="1"/>
          </p:cNvSpPr>
          <p:nvPr>
            <p:ph type="body" idx="41"/>
          </p:nvPr>
        </p:nvSpPr>
        <p:spPr>
          <a:xfrm>
            <a:off x="1718924" y="4094681"/>
            <a:ext cx="3666744" cy="334918"/>
          </a:xfrm>
        </p:spPr>
        <p:txBody>
          <a:bodyPr lIns="0" tIns="0" rIns="0" bIns="0" rtlCol="0" anchor="b">
            <a:normAutofit/>
          </a:bodyPr>
          <a:lstStyle>
            <a:lvl1pPr marL="0" indent="0">
              <a:buNone/>
              <a:defRPr sz="22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noProof="0"/>
              <a:t>Click to edit Master text styles</a:t>
            </a:r>
          </a:p>
        </p:txBody>
      </p:sp>
      <p:sp>
        <p:nvSpPr>
          <p:cNvPr id="16" name="Текст 11"/>
          <p:cNvSpPr>
            <a:spLocks noGrp="1"/>
          </p:cNvSpPr>
          <p:nvPr>
            <p:ph type="body" sz="quarter" idx="42"/>
          </p:nvPr>
        </p:nvSpPr>
        <p:spPr>
          <a:xfrm>
            <a:off x="1718924" y="4527898"/>
            <a:ext cx="3666744" cy="1374438"/>
          </a:xfrm>
        </p:spPr>
        <p:txBody>
          <a:bodyPr lIns="36000" tIns="0" rIns="0" bIns="0" rtlCol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 b="0" i="0">
                <a:solidFill>
                  <a:schemeClr val="bg1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17" name="Текст 2"/>
          <p:cNvSpPr>
            <a:spLocks noGrp="1"/>
          </p:cNvSpPr>
          <p:nvPr>
            <p:ph type="body" idx="45"/>
          </p:nvPr>
        </p:nvSpPr>
        <p:spPr>
          <a:xfrm>
            <a:off x="6498182" y="4094681"/>
            <a:ext cx="3666744" cy="334918"/>
          </a:xfrm>
        </p:spPr>
        <p:txBody>
          <a:bodyPr lIns="0" tIns="0" rIns="0" bIns="0" rtlCol="0" anchor="b">
            <a:normAutofit/>
          </a:bodyPr>
          <a:lstStyle>
            <a:lvl1pPr marL="0" indent="0">
              <a:buNone/>
              <a:defRPr sz="22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noProof="0"/>
              <a:t>Click to edit Master text styles</a:t>
            </a:r>
          </a:p>
        </p:txBody>
      </p:sp>
      <p:sp>
        <p:nvSpPr>
          <p:cNvPr id="18" name="Текст 11"/>
          <p:cNvSpPr>
            <a:spLocks noGrp="1"/>
          </p:cNvSpPr>
          <p:nvPr>
            <p:ph type="body" sz="quarter" idx="46"/>
          </p:nvPr>
        </p:nvSpPr>
        <p:spPr>
          <a:xfrm>
            <a:off x="6498182" y="4527898"/>
            <a:ext cx="3666744" cy="1374438"/>
          </a:xfrm>
        </p:spPr>
        <p:txBody>
          <a:bodyPr lIns="36000" tIns="0" rIns="0" bIns="0" rtlCol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 b="0" i="0">
                <a:solidFill>
                  <a:schemeClr val="bg1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19" name="Текст 11"/>
          <p:cNvSpPr>
            <a:spLocks noGrp="1"/>
          </p:cNvSpPr>
          <p:nvPr>
            <p:ph type="body" sz="quarter" idx="47"/>
          </p:nvPr>
        </p:nvSpPr>
        <p:spPr>
          <a:xfrm>
            <a:off x="836613" y="1392449"/>
            <a:ext cx="10515600" cy="915721"/>
          </a:xfrm>
        </p:spPr>
        <p:txBody>
          <a:bodyPr lIns="36000" tIns="0" rIns="0" bIns="0" rtlCol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800" i="0">
                <a:solidFill>
                  <a:schemeClr val="bg2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20" name="Текст 2"/>
          <p:cNvSpPr>
            <a:spLocks noGrp="1"/>
          </p:cNvSpPr>
          <p:nvPr>
            <p:ph type="body" idx="48"/>
          </p:nvPr>
        </p:nvSpPr>
        <p:spPr>
          <a:xfrm>
            <a:off x="1555148" y="2707188"/>
            <a:ext cx="3666744" cy="850147"/>
          </a:xfrm>
        </p:spPr>
        <p:txBody>
          <a:bodyPr lIns="0" tIns="0" rIns="0" bIns="0" rtlCol="0" anchor="b">
            <a:noAutofit/>
          </a:bodyPr>
          <a:lstStyle>
            <a:lvl1pPr marL="0" indent="0">
              <a:buNone/>
              <a:defRPr sz="7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noProof="0"/>
              <a:t>Click to edit Master text styles</a:t>
            </a:r>
          </a:p>
        </p:txBody>
      </p:sp>
      <p:sp>
        <p:nvSpPr>
          <p:cNvPr id="21" name="Текст 2"/>
          <p:cNvSpPr>
            <a:spLocks noGrp="1"/>
          </p:cNvSpPr>
          <p:nvPr>
            <p:ph type="body" idx="49"/>
          </p:nvPr>
        </p:nvSpPr>
        <p:spPr>
          <a:xfrm>
            <a:off x="6334406" y="2707188"/>
            <a:ext cx="3666744" cy="850147"/>
          </a:xfrm>
        </p:spPr>
        <p:txBody>
          <a:bodyPr lIns="0" tIns="0" rIns="0" bIns="0" rtlCol="0" anchor="b">
            <a:noAutofit/>
          </a:bodyPr>
          <a:lstStyle>
            <a:lvl1pPr marL="0" indent="0">
              <a:buNone/>
              <a:defRPr sz="7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noProof="0"/>
              <a:t>Click to edit Master text styles</a:t>
            </a:r>
          </a:p>
        </p:txBody>
      </p:sp>
      <p:sp>
        <p:nvSpPr>
          <p:cNvPr id="23" name="Рисунок 11"/>
          <p:cNvSpPr>
            <a:spLocks noGrp="1"/>
          </p:cNvSpPr>
          <p:nvPr>
            <p:ph type="pic" sz="quarter" idx="50"/>
          </p:nvPr>
        </p:nvSpPr>
        <p:spPr>
          <a:xfrm>
            <a:off x="9409913" y="851603"/>
            <a:ext cx="1938528" cy="393192"/>
          </a:xfrm>
          <a:prstGeom prst="round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uk-UA" noProof="0"/>
              <a:t>Click icon to add picture</a:t>
            </a:r>
            <a:endParaRPr lang="ru-RU" noProof="0"/>
          </a:p>
        </p:txBody>
      </p:sp>
      <p:sp>
        <p:nvSpPr>
          <p:cNvPr id="14" name="Дата 2">
            <a:extLst>
              <a:ext uri="{FF2B5EF4-FFF2-40B4-BE49-F238E27FC236}">
                <a16:creationId xmlns:a16="http://schemas.microsoft.com/office/drawing/2014/main" id="{F9F786DD-F71F-4D43-A206-06B434E9E31F}"/>
              </a:ext>
            </a:extLst>
          </p:cNvPr>
          <p:cNvSpPr>
            <a:spLocks noGrp="1"/>
          </p:cNvSpPr>
          <p:nvPr>
            <p:ph type="dt" sz="half" idx="5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6B60A-1402-459D-A12D-F4EF3623EFA9}" type="datetime1">
              <a:rPr lang="ru-RU"/>
              <a:pPr>
                <a:defRPr/>
              </a:pPr>
              <a:t>22.05.2020</a:t>
            </a:fld>
            <a:endParaRPr lang="ru-RU"/>
          </a:p>
        </p:txBody>
      </p:sp>
      <p:sp>
        <p:nvSpPr>
          <p:cNvPr id="22" name="Нижний колонтитул 3">
            <a:extLst>
              <a:ext uri="{FF2B5EF4-FFF2-40B4-BE49-F238E27FC236}">
                <a16:creationId xmlns:a16="http://schemas.microsoft.com/office/drawing/2014/main" id="{862CA8D3-A28C-4029-852A-9E25EEDE8F7B}"/>
              </a:ext>
            </a:extLst>
          </p:cNvPr>
          <p:cNvSpPr>
            <a:spLocks noGrp="1"/>
          </p:cNvSpPr>
          <p:nvPr>
            <p:ph type="ftr" sz="quarter" idx="5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24" name="Номер слайда 4">
            <a:extLst>
              <a:ext uri="{FF2B5EF4-FFF2-40B4-BE49-F238E27FC236}">
                <a16:creationId xmlns:a16="http://schemas.microsoft.com/office/drawing/2014/main" id="{C1078AC6-B0D5-4B5A-96D2-DDF7B501EE3C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/>
        <p:txBody>
          <a:bodyPr/>
          <a:lstStyle>
            <a:lvl1pPr>
              <a:defRPr/>
            </a:lvl1pPr>
          </a:lstStyle>
          <a:p>
            <a:fld id="{A7DD1890-FB7F-4591-BE7A-BAAFC4896114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175813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 раздела прило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7">
            <a:extLst>
              <a:ext uri="{FF2B5EF4-FFF2-40B4-BE49-F238E27FC236}">
                <a16:creationId xmlns:a16="http://schemas.microsoft.com/office/drawing/2014/main" id="{0029E584-E6EA-460C-A3B0-4C55609CA4C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 l="-1" r="-3288" b="-329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14">
            <a:extLst>
              <a:ext uri="{FF2B5EF4-FFF2-40B4-BE49-F238E27FC236}">
                <a16:creationId xmlns:a16="http://schemas.microsoft.com/office/drawing/2014/main" id="{E08E9FE0-790B-4D87-9325-40EFE36A7F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Прямоугольник 8">
            <a:extLst>
              <a:ext uri="{FF2B5EF4-FFF2-40B4-BE49-F238E27FC236}">
                <a16:creationId xmlns:a16="http://schemas.microsoft.com/office/drawing/2014/main" id="{7746152E-28F7-4628-9F5F-CB54D4B66990}"/>
              </a:ext>
            </a:extLst>
          </p:cNvPr>
          <p:cNvSpPr/>
          <p:nvPr userDrawn="1"/>
        </p:nvSpPr>
        <p:spPr>
          <a:xfrm>
            <a:off x="0" y="4498975"/>
            <a:ext cx="12192000" cy="23590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838200" y="5291317"/>
            <a:ext cx="10515600" cy="636340"/>
          </a:xfrm>
        </p:spPr>
        <p:txBody>
          <a:bodyPr lIns="0" tIns="0" rIns="0" bIns="0" rtlCol="0"/>
          <a:lstStyle>
            <a:lvl1pPr algn="ctr">
              <a:defRPr b="1"/>
            </a:lvl1pPr>
          </a:lstStyle>
          <a:p>
            <a:r>
              <a:rPr lang="ru-RU" noProof="0"/>
              <a:t>Образец заголовка</a:t>
            </a:r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50"/>
          </p:nvPr>
        </p:nvSpPr>
        <p:spPr>
          <a:xfrm>
            <a:off x="5126736" y="851603"/>
            <a:ext cx="1938528" cy="393192"/>
          </a:xfrm>
          <a:prstGeom prst="round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uk-UA" noProof="0"/>
              <a:t>Click icon to add picture</a:t>
            </a:r>
            <a:endParaRPr lang="ru-RU" noProof="0"/>
          </a:p>
        </p:txBody>
      </p:sp>
      <p:sp>
        <p:nvSpPr>
          <p:cNvPr id="7" name="Дата 4">
            <a:extLst>
              <a:ext uri="{FF2B5EF4-FFF2-40B4-BE49-F238E27FC236}">
                <a16:creationId xmlns:a16="http://schemas.microsoft.com/office/drawing/2014/main" id="{F4C54620-2418-49A0-BA60-AB48BCFDF274}"/>
              </a:ext>
            </a:extLst>
          </p:cNvPr>
          <p:cNvSpPr>
            <a:spLocks noGrp="1"/>
          </p:cNvSpPr>
          <p:nvPr>
            <p:ph type="dt" sz="half" idx="5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55E66-5300-40FF-B157-5438495A0E24}" type="datetime1">
              <a:rPr lang="ru-RU"/>
              <a:pPr>
                <a:defRPr/>
              </a:pPr>
              <a:t>22.05.2020</a:t>
            </a:fld>
            <a:endParaRPr lang="ru-RU"/>
          </a:p>
        </p:txBody>
      </p:sp>
      <p:sp>
        <p:nvSpPr>
          <p:cNvPr id="8" name="Нижний колонтитул 5">
            <a:extLst>
              <a:ext uri="{FF2B5EF4-FFF2-40B4-BE49-F238E27FC236}">
                <a16:creationId xmlns:a16="http://schemas.microsoft.com/office/drawing/2014/main" id="{D23D9E61-CC92-4976-B37F-4CB7A4AABEB1}"/>
              </a:ext>
            </a:extLst>
          </p:cNvPr>
          <p:cNvSpPr>
            <a:spLocks noGrp="1"/>
          </p:cNvSpPr>
          <p:nvPr>
            <p:ph type="ftr" sz="quarter" idx="5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9" name="Номер слайда 6">
            <a:extLst>
              <a:ext uri="{FF2B5EF4-FFF2-40B4-BE49-F238E27FC236}">
                <a16:creationId xmlns:a16="http://schemas.microsoft.com/office/drawing/2014/main" id="{DF3F3AD3-4B27-4BB6-99F4-58251349492D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/>
        <p:txBody>
          <a:bodyPr/>
          <a:lstStyle>
            <a:lvl1pPr>
              <a:defRPr/>
            </a:lvl1pPr>
          </a:lstStyle>
          <a:p>
            <a:fld id="{ABE2173F-6884-4FFF-BE5D-DF8781643D61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345189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содержимого отзыв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9">
            <a:extLst>
              <a:ext uri="{FF2B5EF4-FFF2-40B4-BE49-F238E27FC236}">
                <a16:creationId xmlns:a16="http://schemas.microsoft.com/office/drawing/2014/main" id="{B1CC1807-323A-41BB-A69B-3E0CCBDFC35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32">
            <a:extLst>
              <a:ext uri="{FF2B5EF4-FFF2-40B4-BE49-F238E27FC236}">
                <a16:creationId xmlns:a16="http://schemas.microsoft.com/office/drawing/2014/main" id="{D3F28602-EC44-47A9-8134-1590668F3F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Прямоугольник 5">
            <a:extLst>
              <a:ext uri="{FF2B5EF4-FFF2-40B4-BE49-F238E27FC236}">
                <a16:creationId xmlns:a16="http://schemas.microsoft.com/office/drawing/2014/main" id="{0330E7B0-896A-4DAB-BEB2-3EACEEF96210}"/>
              </a:ext>
            </a:extLst>
          </p:cNvPr>
          <p:cNvSpPr/>
          <p:nvPr userDrawn="1"/>
        </p:nvSpPr>
        <p:spPr>
          <a:xfrm>
            <a:off x="0" y="3541713"/>
            <a:ext cx="12192000" cy="3316287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838199" y="805472"/>
            <a:ext cx="6862011" cy="552848"/>
          </a:xfrm>
        </p:spPr>
        <p:txBody>
          <a:bodyPr lIns="0" tIns="0" rIns="0" bIns="0" rtlCol="0" anchor="b"/>
          <a:lstStyle/>
          <a:p>
            <a:r>
              <a:rPr lang="ru-RU" noProof="0"/>
              <a:t>Образец заголовка</a:t>
            </a:r>
          </a:p>
        </p:txBody>
      </p:sp>
      <p:sp>
        <p:nvSpPr>
          <p:cNvPr id="31" name="Текст 2"/>
          <p:cNvSpPr>
            <a:spLocks noGrp="1"/>
          </p:cNvSpPr>
          <p:nvPr>
            <p:ph type="body" idx="60"/>
          </p:nvPr>
        </p:nvSpPr>
        <p:spPr>
          <a:xfrm>
            <a:off x="2742719" y="2572232"/>
            <a:ext cx="1908000" cy="591259"/>
          </a:xfrm>
        </p:spPr>
        <p:txBody>
          <a:bodyPr lIns="0" tIns="0" rIns="0" bIns="0" rtlCol="0" anchor="b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noProof="0"/>
              <a:t>Click to edit Master text styles</a:t>
            </a:r>
          </a:p>
        </p:txBody>
      </p:sp>
      <p:sp>
        <p:nvSpPr>
          <p:cNvPr id="32" name="Текст 11"/>
          <p:cNvSpPr>
            <a:spLocks noGrp="1"/>
          </p:cNvSpPr>
          <p:nvPr>
            <p:ph type="body" sz="quarter" idx="61"/>
          </p:nvPr>
        </p:nvSpPr>
        <p:spPr>
          <a:xfrm>
            <a:off x="2742719" y="3209465"/>
            <a:ext cx="1908000" cy="214088"/>
          </a:xfrm>
        </p:spPr>
        <p:txBody>
          <a:bodyPr lIns="0" tIns="0" rIns="0" bIns="0" rtlCol="0">
            <a:normAutofit/>
          </a:bodyPr>
          <a:lstStyle>
            <a:lvl1pPr marL="0" indent="0" algn="l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400" b="0" i="0">
                <a:solidFill>
                  <a:schemeClr val="bg2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34" name="Рисунок 10"/>
          <p:cNvSpPr>
            <a:spLocks noGrp="1"/>
          </p:cNvSpPr>
          <p:nvPr>
            <p:ph type="pic" sz="quarter" idx="63"/>
          </p:nvPr>
        </p:nvSpPr>
        <p:spPr>
          <a:xfrm>
            <a:off x="1030546" y="2440194"/>
            <a:ext cx="1389888" cy="1389888"/>
          </a:xfrm>
          <a:prstGeom prst="ellipse">
            <a:avLst/>
          </a:prstGeom>
          <a:ln>
            <a:solidFill>
              <a:schemeClr val="bg2"/>
            </a:solidFill>
          </a:ln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uk-UA" noProof="0"/>
              <a:t>Click icon to add picture</a:t>
            </a:r>
            <a:endParaRPr lang="ru-RU" noProof="0"/>
          </a:p>
        </p:txBody>
      </p:sp>
      <p:sp>
        <p:nvSpPr>
          <p:cNvPr id="44" name="Текст 2"/>
          <p:cNvSpPr>
            <a:spLocks noGrp="1"/>
          </p:cNvSpPr>
          <p:nvPr>
            <p:ph type="body" idx="71"/>
          </p:nvPr>
        </p:nvSpPr>
        <p:spPr>
          <a:xfrm>
            <a:off x="7916852" y="2572232"/>
            <a:ext cx="1908000" cy="591259"/>
          </a:xfrm>
        </p:spPr>
        <p:txBody>
          <a:bodyPr lIns="0" tIns="0" rIns="0" bIns="0" rtlCol="0" anchor="b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noProof="0"/>
              <a:t>Click to edit Master text styles</a:t>
            </a:r>
          </a:p>
        </p:txBody>
      </p:sp>
      <p:sp>
        <p:nvSpPr>
          <p:cNvPr id="45" name="Текст 11"/>
          <p:cNvSpPr>
            <a:spLocks noGrp="1"/>
          </p:cNvSpPr>
          <p:nvPr>
            <p:ph type="body" sz="quarter" idx="72"/>
          </p:nvPr>
        </p:nvSpPr>
        <p:spPr>
          <a:xfrm>
            <a:off x="7916852" y="3209465"/>
            <a:ext cx="1908000" cy="214088"/>
          </a:xfrm>
        </p:spPr>
        <p:txBody>
          <a:bodyPr lIns="0" tIns="0" rIns="0" bIns="0" rtlCol="0">
            <a:normAutofit/>
          </a:bodyPr>
          <a:lstStyle>
            <a:lvl1pPr marL="0" indent="0" algn="l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400" b="0" i="0">
                <a:solidFill>
                  <a:schemeClr val="bg2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46" name="Рисунок 10"/>
          <p:cNvSpPr>
            <a:spLocks noGrp="1"/>
          </p:cNvSpPr>
          <p:nvPr>
            <p:ph type="pic" sz="quarter" idx="73"/>
          </p:nvPr>
        </p:nvSpPr>
        <p:spPr>
          <a:xfrm>
            <a:off x="6252805" y="2440194"/>
            <a:ext cx="1389888" cy="1389888"/>
          </a:xfrm>
          <a:prstGeom prst="ellipse">
            <a:avLst/>
          </a:prstGeom>
          <a:ln>
            <a:solidFill>
              <a:schemeClr val="bg2"/>
            </a:solidFill>
          </a:ln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uk-UA" noProof="0"/>
              <a:t>Click icon to add picture</a:t>
            </a:r>
            <a:endParaRPr lang="ru-RU" noProof="0"/>
          </a:p>
        </p:txBody>
      </p:sp>
      <p:sp>
        <p:nvSpPr>
          <p:cNvPr id="28" name="Текст 11"/>
          <p:cNvSpPr>
            <a:spLocks noGrp="1"/>
          </p:cNvSpPr>
          <p:nvPr>
            <p:ph type="body" sz="quarter" idx="74"/>
          </p:nvPr>
        </p:nvSpPr>
        <p:spPr>
          <a:xfrm>
            <a:off x="2742719" y="3874620"/>
            <a:ext cx="3039906" cy="1874702"/>
          </a:xfrm>
        </p:spPr>
        <p:txBody>
          <a:bodyPr lIns="0" tIns="0" rIns="0" bIns="0" rtlCol="0">
            <a:normAutofit/>
          </a:bodyPr>
          <a:lstStyle>
            <a:lvl1pPr marL="0" indent="0" algn="l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400" b="0" i="0">
                <a:solidFill>
                  <a:schemeClr val="bg1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29" name="Текст 11"/>
          <p:cNvSpPr>
            <a:spLocks noGrp="1"/>
          </p:cNvSpPr>
          <p:nvPr>
            <p:ph type="body" sz="quarter" idx="75"/>
          </p:nvPr>
        </p:nvSpPr>
        <p:spPr>
          <a:xfrm>
            <a:off x="7916852" y="3874620"/>
            <a:ext cx="3039906" cy="1874702"/>
          </a:xfrm>
        </p:spPr>
        <p:txBody>
          <a:bodyPr lIns="0" tIns="0" rIns="0" bIns="0" rtlCol="0">
            <a:normAutofit/>
          </a:bodyPr>
          <a:lstStyle>
            <a:lvl1pPr marL="0" indent="0" algn="l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400" b="0" i="0">
                <a:solidFill>
                  <a:schemeClr val="bg1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35" name="Рисунок 11"/>
          <p:cNvSpPr>
            <a:spLocks noGrp="1"/>
          </p:cNvSpPr>
          <p:nvPr>
            <p:ph type="pic" sz="quarter" idx="50"/>
          </p:nvPr>
        </p:nvSpPr>
        <p:spPr>
          <a:xfrm>
            <a:off x="9409913" y="851603"/>
            <a:ext cx="1938528" cy="393192"/>
          </a:xfrm>
          <a:prstGeom prst="round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uk-UA" noProof="0"/>
              <a:t>Click icon to add picture</a:t>
            </a:r>
            <a:endParaRPr lang="ru-RU" noProof="0"/>
          </a:p>
        </p:txBody>
      </p:sp>
      <p:sp>
        <p:nvSpPr>
          <p:cNvPr id="15" name="Дата 2">
            <a:extLst>
              <a:ext uri="{FF2B5EF4-FFF2-40B4-BE49-F238E27FC236}">
                <a16:creationId xmlns:a16="http://schemas.microsoft.com/office/drawing/2014/main" id="{CD27C898-220B-4593-9001-A7C5FD965FBC}"/>
              </a:ext>
            </a:extLst>
          </p:cNvPr>
          <p:cNvSpPr>
            <a:spLocks noGrp="1"/>
          </p:cNvSpPr>
          <p:nvPr>
            <p:ph type="dt" sz="half" idx="7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AD4E6-DC5C-4D1A-9746-DFDF6375D616}" type="datetime1">
              <a:rPr lang="ru-RU"/>
              <a:pPr>
                <a:defRPr/>
              </a:pPr>
              <a:t>22.05.2020</a:t>
            </a:fld>
            <a:endParaRPr lang="ru-RU"/>
          </a:p>
        </p:txBody>
      </p:sp>
      <p:sp>
        <p:nvSpPr>
          <p:cNvPr id="16" name="Нижний колонтитул 3">
            <a:extLst>
              <a:ext uri="{FF2B5EF4-FFF2-40B4-BE49-F238E27FC236}">
                <a16:creationId xmlns:a16="http://schemas.microsoft.com/office/drawing/2014/main" id="{7155C84E-D7BF-4E72-BFD6-D763D2D9296F}"/>
              </a:ext>
            </a:extLst>
          </p:cNvPr>
          <p:cNvSpPr>
            <a:spLocks noGrp="1"/>
          </p:cNvSpPr>
          <p:nvPr>
            <p:ph type="ftr" sz="quarter" idx="7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17" name="Номер слайда 4">
            <a:extLst>
              <a:ext uri="{FF2B5EF4-FFF2-40B4-BE49-F238E27FC236}">
                <a16:creationId xmlns:a16="http://schemas.microsoft.com/office/drawing/2014/main" id="{78A7F646-9267-4DD1-847C-9DDEE7D578C0}"/>
              </a:ext>
            </a:extLst>
          </p:cNvPr>
          <p:cNvSpPr>
            <a:spLocks noGrp="1"/>
          </p:cNvSpPr>
          <p:nvPr>
            <p:ph type="sldNum" sz="quarter" idx="78"/>
          </p:nvPr>
        </p:nvSpPr>
        <p:spPr/>
        <p:txBody>
          <a:bodyPr/>
          <a:lstStyle>
            <a:lvl1pPr>
              <a:defRPr/>
            </a:lvl1pPr>
          </a:lstStyle>
          <a:p>
            <a:fld id="{45788D06-3CBD-403E-B018-80C2AC567C9B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787812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содержимого 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9">
            <a:extLst>
              <a:ext uri="{FF2B5EF4-FFF2-40B4-BE49-F238E27FC236}">
                <a16:creationId xmlns:a16="http://schemas.microsoft.com/office/drawing/2014/main" id="{2B46A5E5-8AF8-4CD2-BA6B-8E200CDAE59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17">
            <a:extLst>
              <a:ext uri="{FF2B5EF4-FFF2-40B4-BE49-F238E27FC236}">
                <a16:creationId xmlns:a16="http://schemas.microsoft.com/office/drawing/2014/main" id="{8F608E67-2E35-43A5-926B-C7D576F214CA}"/>
              </a:ext>
            </a:extLst>
          </p:cNvPr>
          <p:cNvSpPr/>
          <p:nvPr userDrawn="1"/>
        </p:nvSpPr>
        <p:spPr>
          <a:xfrm>
            <a:off x="0" y="-14288"/>
            <a:ext cx="12192000" cy="685800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Прямоугольник 5">
            <a:extLst>
              <a:ext uri="{FF2B5EF4-FFF2-40B4-BE49-F238E27FC236}">
                <a16:creationId xmlns:a16="http://schemas.microsoft.com/office/drawing/2014/main" id="{41B6D794-3FAA-4644-B04A-5913E44BAE3D}"/>
              </a:ext>
            </a:extLst>
          </p:cNvPr>
          <p:cNvSpPr/>
          <p:nvPr userDrawn="1"/>
        </p:nvSpPr>
        <p:spPr>
          <a:xfrm>
            <a:off x="0" y="3541713"/>
            <a:ext cx="12192000" cy="3316287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838199" y="805472"/>
            <a:ext cx="6862011" cy="552848"/>
          </a:xfrm>
        </p:spPr>
        <p:txBody>
          <a:bodyPr lIns="0" tIns="0" rIns="0" bIns="0" rtlCol="0" anchor="b"/>
          <a:lstStyle/>
          <a:p>
            <a:r>
              <a:rPr lang="ru-RU" noProof="0"/>
              <a:t>Образец заголовка</a:t>
            </a:r>
          </a:p>
        </p:txBody>
      </p:sp>
      <p:sp>
        <p:nvSpPr>
          <p:cNvPr id="28" name="Текст 11"/>
          <p:cNvSpPr>
            <a:spLocks noGrp="1"/>
          </p:cNvSpPr>
          <p:nvPr>
            <p:ph type="body" sz="quarter" idx="74"/>
          </p:nvPr>
        </p:nvSpPr>
        <p:spPr>
          <a:xfrm>
            <a:off x="839788" y="3938788"/>
            <a:ext cx="4942837" cy="1874702"/>
          </a:xfrm>
        </p:spPr>
        <p:txBody>
          <a:bodyPr lIns="0" tIns="0" rIns="0" bIns="0" rtlCol="0">
            <a:normAutofit/>
          </a:bodyPr>
          <a:lstStyle>
            <a:lvl1pPr marL="0" indent="0" algn="l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400" b="0" i="0">
                <a:solidFill>
                  <a:schemeClr val="bg1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29" name="Текст 11"/>
          <p:cNvSpPr>
            <a:spLocks noGrp="1"/>
          </p:cNvSpPr>
          <p:nvPr>
            <p:ph type="body" sz="quarter" idx="75"/>
          </p:nvPr>
        </p:nvSpPr>
        <p:spPr>
          <a:xfrm>
            <a:off x="6409377" y="3938788"/>
            <a:ext cx="4942836" cy="1874702"/>
          </a:xfrm>
        </p:spPr>
        <p:txBody>
          <a:bodyPr lIns="0" tIns="0" rIns="0" bIns="0" rtlCol="0">
            <a:normAutofit/>
          </a:bodyPr>
          <a:lstStyle>
            <a:lvl1pPr marL="216000" indent="-216000" algn="l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Char char="•"/>
              <a:defRPr sz="1400" b="0" i="0">
                <a:solidFill>
                  <a:schemeClr val="bg1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17" name="Текст 11"/>
          <p:cNvSpPr>
            <a:spLocks noGrp="1"/>
          </p:cNvSpPr>
          <p:nvPr>
            <p:ph type="body" sz="quarter" idx="47"/>
          </p:nvPr>
        </p:nvSpPr>
        <p:spPr>
          <a:xfrm>
            <a:off x="836613" y="1392449"/>
            <a:ext cx="8128800" cy="870309"/>
          </a:xfrm>
        </p:spPr>
        <p:txBody>
          <a:bodyPr lIns="36000" tIns="0" rIns="0" bIns="0" rtlCol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800" i="0">
                <a:solidFill>
                  <a:schemeClr val="tx2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50"/>
          </p:nvPr>
        </p:nvSpPr>
        <p:spPr>
          <a:xfrm>
            <a:off x="9409913" y="851603"/>
            <a:ext cx="1938528" cy="393192"/>
          </a:xfrm>
          <a:prstGeom prst="round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uk-UA" noProof="0"/>
              <a:t>Click icon to add picture</a:t>
            </a:r>
            <a:endParaRPr lang="ru-RU" noProof="0"/>
          </a:p>
        </p:txBody>
      </p:sp>
      <p:sp>
        <p:nvSpPr>
          <p:cNvPr id="10" name="Дата 2">
            <a:extLst>
              <a:ext uri="{FF2B5EF4-FFF2-40B4-BE49-F238E27FC236}">
                <a16:creationId xmlns:a16="http://schemas.microsoft.com/office/drawing/2014/main" id="{45F1834C-97BF-4C7F-BE7C-4F40AF0E4DAC}"/>
              </a:ext>
            </a:extLst>
          </p:cNvPr>
          <p:cNvSpPr>
            <a:spLocks noGrp="1"/>
          </p:cNvSpPr>
          <p:nvPr>
            <p:ph type="dt" sz="half" idx="7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FCB1A-D5F5-4199-A919-AF109566FB31}" type="datetime1">
              <a:rPr lang="ru-RU"/>
              <a:pPr>
                <a:defRPr/>
              </a:pPr>
              <a:t>22.05.2020</a:t>
            </a:fld>
            <a:endParaRPr lang="ru-RU"/>
          </a:p>
        </p:txBody>
      </p:sp>
      <p:sp>
        <p:nvSpPr>
          <p:cNvPr id="11" name="Нижний колонтитул 3">
            <a:extLst>
              <a:ext uri="{FF2B5EF4-FFF2-40B4-BE49-F238E27FC236}">
                <a16:creationId xmlns:a16="http://schemas.microsoft.com/office/drawing/2014/main" id="{D3E757A4-BEEA-471F-AE80-07A71BDD0645}"/>
              </a:ext>
            </a:extLst>
          </p:cNvPr>
          <p:cNvSpPr>
            <a:spLocks noGrp="1"/>
          </p:cNvSpPr>
          <p:nvPr>
            <p:ph type="ftr" sz="quarter" idx="7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12" name="Номер слайда 4">
            <a:extLst>
              <a:ext uri="{FF2B5EF4-FFF2-40B4-BE49-F238E27FC236}">
                <a16:creationId xmlns:a16="http://schemas.microsoft.com/office/drawing/2014/main" id="{D45F82EF-F4F8-4815-9F8B-67C906E31F28}"/>
              </a:ext>
            </a:extLst>
          </p:cNvPr>
          <p:cNvSpPr>
            <a:spLocks noGrp="1"/>
          </p:cNvSpPr>
          <p:nvPr>
            <p:ph type="sldNum" sz="quarter" idx="78"/>
          </p:nvPr>
        </p:nvSpPr>
        <p:spPr/>
        <p:txBody>
          <a:bodyPr/>
          <a:lstStyle>
            <a:lvl1pPr>
              <a:defRPr/>
            </a:lvl1pPr>
          </a:lstStyle>
          <a:p>
            <a:fld id="{7416F202-6EAB-4222-9431-ECE5CE0F26D4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5590010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содержимого и подписи о мобильной верс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9">
            <a:extLst>
              <a:ext uri="{FF2B5EF4-FFF2-40B4-BE49-F238E27FC236}">
                <a16:creationId xmlns:a16="http://schemas.microsoft.com/office/drawing/2014/main" id="{5B262070-8E23-4AD3-A1A5-1396BE1567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6285DC2-BF77-4383-826A-ABA1D4BF2D9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" name="Прямоугольник 5">
            <a:extLst>
              <a:ext uri="{FF2B5EF4-FFF2-40B4-BE49-F238E27FC236}">
                <a16:creationId xmlns:a16="http://schemas.microsoft.com/office/drawing/2014/main" id="{31313182-3A42-4E73-8D25-9BC8AEFE9B09}"/>
              </a:ext>
            </a:extLst>
          </p:cNvPr>
          <p:cNvSpPr/>
          <p:nvPr userDrawn="1"/>
        </p:nvSpPr>
        <p:spPr>
          <a:xfrm>
            <a:off x="0" y="4051300"/>
            <a:ext cx="12192000" cy="28067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" name="Прямоугольник 8">
            <a:extLst>
              <a:ext uri="{FF2B5EF4-FFF2-40B4-BE49-F238E27FC236}">
                <a16:creationId xmlns:a16="http://schemas.microsoft.com/office/drawing/2014/main" id="{7BE3B761-6440-48F8-ABCD-4B59142C8ABB}"/>
              </a:ext>
            </a:extLst>
          </p:cNvPr>
          <p:cNvSpPr/>
          <p:nvPr userDrawn="1"/>
        </p:nvSpPr>
        <p:spPr>
          <a:xfrm>
            <a:off x="6126163" y="2251075"/>
            <a:ext cx="2286000" cy="36576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22" name="Прямоугольник 20">
            <a:extLst>
              <a:ext uri="{FF2B5EF4-FFF2-40B4-BE49-F238E27FC236}">
                <a16:creationId xmlns:a16="http://schemas.microsoft.com/office/drawing/2014/main" id="{5785C8D2-5110-4FB9-85A4-8313EFCAAB0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394700" y="2955925"/>
            <a:ext cx="2693988" cy="2298700"/>
            <a:chOff x="5288" y="1862"/>
            <a:chExt cx="1697" cy="1448"/>
          </a:xfrm>
        </p:grpSpPr>
        <p:pic>
          <p:nvPicPr>
            <p:cNvPr id="24" name="Прямоугольник 20">
              <a:extLst>
                <a:ext uri="{FF2B5EF4-FFF2-40B4-BE49-F238E27FC236}">
                  <a16:creationId xmlns:a16="http://schemas.microsoft.com/office/drawing/2014/main" id="{1B25A483-D205-43A6-8F5F-DCA0B91C35E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8" y="1862"/>
              <a:ext cx="1697" cy="1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 Box 7">
              <a:extLst>
                <a:ext uri="{FF2B5EF4-FFF2-40B4-BE49-F238E27FC236}">
                  <a16:creationId xmlns:a16="http://schemas.microsoft.com/office/drawing/2014/main" id="{1DA13AD2-9F8F-483B-89DB-6CDB9C1D0D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5417" y="1740"/>
              <a:ext cx="1440" cy="1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anchor="ctr"/>
            <a:lstStyle>
              <a:lvl1pPr>
                <a:defRPr>
                  <a:solidFill>
                    <a:schemeClr val="tx1"/>
                  </a:solidFill>
                  <a:latin typeface="Franklin Gothic Book" panose="020B05030201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Franklin Gothic Book" panose="020B05030201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Franklin Gothic Book" panose="020B05030201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Franklin Gothic Book" panose="020B05030201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Franklin Gothic Book" panose="020B05030201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anose="020B05030201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anose="020B05030201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anose="020B05030201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anose="020B05030201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endParaRPr lang="en-US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838199" y="805472"/>
            <a:ext cx="6862011" cy="552848"/>
          </a:xfrm>
        </p:spPr>
        <p:txBody>
          <a:bodyPr lIns="0" tIns="0" rIns="0" bIns="0" rtlCol="0" anchor="b"/>
          <a:lstStyle/>
          <a:p>
            <a:r>
              <a:rPr lang="ru-RU" noProof="0"/>
              <a:t>Образец заголовка</a:t>
            </a:r>
          </a:p>
        </p:txBody>
      </p:sp>
      <p:sp>
        <p:nvSpPr>
          <p:cNvPr id="28" name="Текст 11"/>
          <p:cNvSpPr>
            <a:spLocks noGrp="1"/>
          </p:cNvSpPr>
          <p:nvPr>
            <p:ph type="body" sz="quarter" idx="74"/>
          </p:nvPr>
        </p:nvSpPr>
        <p:spPr>
          <a:xfrm>
            <a:off x="839787" y="4512195"/>
            <a:ext cx="2176272" cy="300437"/>
          </a:xfrm>
        </p:spPr>
        <p:txBody>
          <a:bodyPr lIns="0" tIns="0" rIns="0" bIns="0" rtlCol="0">
            <a:noAutofit/>
          </a:bodyPr>
          <a:lstStyle>
            <a:lvl1pPr marL="0" indent="0" algn="l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2200" b="1" i="0">
                <a:solidFill>
                  <a:schemeClr val="bg2"/>
                </a:solidFill>
                <a:latin typeface="+mj-lt"/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uk-UA" noProof="0"/>
              <a:t>Click to edit Master text styles</a:t>
            </a:r>
          </a:p>
        </p:txBody>
      </p:sp>
      <p:sp>
        <p:nvSpPr>
          <p:cNvPr id="29" name="Текст 11"/>
          <p:cNvSpPr>
            <a:spLocks noGrp="1"/>
          </p:cNvSpPr>
          <p:nvPr>
            <p:ph type="body" sz="quarter" idx="75"/>
          </p:nvPr>
        </p:nvSpPr>
        <p:spPr>
          <a:xfrm>
            <a:off x="828570" y="4850265"/>
            <a:ext cx="2176272" cy="938012"/>
          </a:xfrm>
        </p:spPr>
        <p:txBody>
          <a:bodyPr lIns="0" tIns="0" rIns="0" bIns="0" rtlCol="0">
            <a:normAutofit/>
          </a:bodyPr>
          <a:lstStyle>
            <a:lvl1pPr marL="0" indent="0" algn="l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400" b="0" i="0">
                <a:solidFill>
                  <a:schemeClr val="bg1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17" name="Текст 11"/>
          <p:cNvSpPr>
            <a:spLocks noGrp="1"/>
          </p:cNvSpPr>
          <p:nvPr>
            <p:ph type="body" sz="quarter" idx="47"/>
          </p:nvPr>
        </p:nvSpPr>
        <p:spPr>
          <a:xfrm>
            <a:off x="836613" y="1392449"/>
            <a:ext cx="8128800" cy="600249"/>
          </a:xfrm>
        </p:spPr>
        <p:txBody>
          <a:bodyPr lIns="36000" tIns="0" rIns="0" bIns="0" rtlCol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800" i="0">
                <a:solidFill>
                  <a:schemeClr val="bg2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12" name="Рисунок 20"/>
          <p:cNvSpPr>
            <a:spLocks noGrp="1"/>
          </p:cNvSpPr>
          <p:nvPr>
            <p:ph type="pic" sz="quarter" idx="50"/>
          </p:nvPr>
        </p:nvSpPr>
        <p:spPr>
          <a:xfrm>
            <a:off x="828570" y="2880087"/>
            <a:ext cx="1069848" cy="795528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uk-UA" noProof="0"/>
              <a:t>Click icon to add picture</a:t>
            </a:r>
            <a:endParaRPr lang="ru-RU" noProof="0"/>
          </a:p>
        </p:txBody>
      </p:sp>
      <p:sp>
        <p:nvSpPr>
          <p:cNvPr id="13" name="Рисунок 20"/>
          <p:cNvSpPr>
            <a:spLocks noGrp="1"/>
          </p:cNvSpPr>
          <p:nvPr>
            <p:ph type="pic" sz="quarter" idx="51"/>
          </p:nvPr>
        </p:nvSpPr>
        <p:spPr>
          <a:xfrm>
            <a:off x="3614288" y="2880087"/>
            <a:ext cx="1069848" cy="795528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uk-UA" noProof="0"/>
              <a:t>Click icon to add picture</a:t>
            </a:r>
            <a:endParaRPr lang="ru-RU" noProof="0"/>
          </a:p>
        </p:txBody>
      </p:sp>
      <p:sp>
        <p:nvSpPr>
          <p:cNvPr id="15" name="Текст 11"/>
          <p:cNvSpPr>
            <a:spLocks noGrp="1"/>
          </p:cNvSpPr>
          <p:nvPr>
            <p:ph type="body" sz="quarter" idx="76"/>
          </p:nvPr>
        </p:nvSpPr>
        <p:spPr>
          <a:xfrm>
            <a:off x="3479372" y="4512195"/>
            <a:ext cx="2176272" cy="300437"/>
          </a:xfrm>
        </p:spPr>
        <p:txBody>
          <a:bodyPr lIns="0" tIns="0" rIns="0" bIns="0" rtlCol="0">
            <a:noAutofit/>
          </a:bodyPr>
          <a:lstStyle>
            <a:lvl1pPr marL="0" indent="0" algn="l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2200" b="1" i="0">
                <a:solidFill>
                  <a:schemeClr val="bg2"/>
                </a:solidFill>
                <a:latin typeface="+mj-lt"/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uk-UA" noProof="0"/>
              <a:t>Click to edit Master text styles</a:t>
            </a:r>
          </a:p>
        </p:txBody>
      </p:sp>
      <p:sp>
        <p:nvSpPr>
          <p:cNvPr id="16" name="Текст 11"/>
          <p:cNvSpPr>
            <a:spLocks noGrp="1"/>
          </p:cNvSpPr>
          <p:nvPr>
            <p:ph type="body" sz="quarter" idx="77"/>
          </p:nvPr>
        </p:nvSpPr>
        <p:spPr>
          <a:xfrm>
            <a:off x="3468155" y="4850265"/>
            <a:ext cx="2176272" cy="938012"/>
          </a:xfrm>
        </p:spPr>
        <p:txBody>
          <a:bodyPr lIns="0" tIns="0" rIns="0" bIns="0" rtlCol="0">
            <a:normAutofit/>
          </a:bodyPr>
          <a:lstStyle>
            <a:lvl1pPr marL="0" indent="0" algn="l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400" b="0" i="0">
                <a:solidFill>
                  <a:schemeClr val="bg1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14" name="Рисунок 13"/>
          <p:cNvSpPr>
            <a:spLocks noGrp="1"/>
          </p:cNvSpPr>
          <p:nvPr>
            <p:ph type="pic" sz="quarter" idx="78"/>
          </p:nvPr>
        </p:nvSpPr>
        <p:spPr>
          <a:xfrm>
            <a:off x="6283325" y="2410395"/>
            <a:ext cx="1974850" cy="3047430"/>
          </a:xfrm>
          <a:ln w="25400">
            <a:solidFill>
              <a:schemeClr val="bg2"/>
            </a:solidFill>
          </a:ln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uk-UA" noProof="0"/>
              <a:t>Click icon to add picture</a:t>
            </a:r>
            <a:endParaRPr lang="ru-RU" noProof="0"/>
          </a:p>
        </p:txBody>
      </p:sp>
      <p:sp>
        <p:nvSpPr>
          <p:cNvPr id="23" name="Рисунок 22"/>
          <p:cNvSpPr>
            <a:spLocks noGrp="1"/>
          </p:cNvSpPr>
          <p:nvPr>
            <p:ph type="pic" sz="quarter" idx="79"/>
          </p:nvPr>
        </p:nvSpPr>
        <p:spPr>
          <a:xfrm>
            <a:off x="8412163" y="3124606"/>
            <a:ext cx="2511425" cy="1976400"/>
          </a:xfrm>
          <a:ln w="25400">
            <a:solidFill>
              <a:schemeClr val="bg2"/>
            </a:solidFill>
          </a:ln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uk-UA" noProof="0"/>
              <a:t>Click icon to add picture</a:t>
            </a:r>
            <a:endParaRPr lang="ru-RU" noProof="0"/>
          </a:p>
        </p:txBody>
      </p:sp>
      <p:sp>
        <p:nvSpPr>
          <p:cNvPr id="26" name="Рисунок 11"/>
          <p:cNvSpPr>
            <a:spLocks noGrp="1"/>
          </p:cNvSpPr>
          <p:nvPr>
            <p:ph type="pic" sz="quarter" idx="80"/>
          </p:nvPr>
        </p:nvSpPr>
        <p:spPr>
          <a:xfrm>
            <a:off x="9409913" y="851603"/>
            <a:ext cx="1938528" cy="393192"/>
          </a:xfrm>
          <a:prstGeom prst="round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uk-UA" noProof="0"/>
              <a:t>Click icon to add picture</a:t>
            </a:r>
            <a:endParaRPr lang="ru-RU" noProof="0"/>
          </a:p>
        </p:txBody>
      </p:sp>
      <p:sp>
        <p:nvSpPr>
          <p:cNvPr id="27" name="Дата 2">
            <a:extLst>
              <a:ext uri="{FF2B5EF4-FFF2-40B4-BE49-F238E27FC236}">
                <a16:creationId xmlns:a16="http://schemas.microsoft.com/office/drawing/2014/main" id="{4EDAEFCC-5464-4289-A306-0F691838183D}"/>
              </a:ext>
            </a:extLst>
          </p:cNvPr>
          <p:cNvSpPr>
            <a:spLocks noGrp="1"/>
          </p:cNvSpPr>
          <p:nvPr>
            <p:ph type="dt" sz="half" idx="8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C3A80-483A-4E46-91A2-2BE79499DF35}" type="datetime1">
              <a:rPr lang="ru-RU"/>
              <a:pPr>
                <a:defRPr/>
              </a:pPr>
              <a:t>22.05.2020</a:t>
            </a:fld>
            <a:endParaRPr lang="ru-RU"/>
          </a:p>
        </p:txBody>
      </p:sp>
      <p:sp>
        <p:nvSpPr>
          <p:cNvPr id="30" name="Нижний колонтитул 3">
            <a:extLst>
              <a:ext uri="{FF2B5EF4-FFF2-40B4-BE49-F238E27FC236}">
                <a16:creationId xmlns:a16="http://schemas.microsoft.com/office/drawing/2014/main" id="{E484C490-03A4-4B73-A44F-7BC43094F704}"/>
              </a:ext>
            </a:extLst>
          </p:cNvPr>
          <p:cNvSpPr>
            <a:spLocks noGrp="1"/>
          </p:cNvSpPr>
          <p:nvPr>
            <p:ph type="ftr" sz="quarter" idx="8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31" name="Номер слайда 4">
            <a:extLst>
              <a:ext uri="{FF2B5EF4-FFF2-40B4-BE49-F238E27FC236}">
                <a16:creationId xmlns:a16="http://schemas.microsoft.com/office/drawing/2014/main" id="{CB6288DD-545E-4CDA-AD26-60B12AF0BA6D}"/>
              </a:ext>
            </a:extLst>
          </p:cNvPr>
          <p:cNvSpPr>
            <a:spLocks noGrp="1"/>
          </p:cNvSpPr>
          <p:nvPr>
            <p:ph type="sldNum" sz="quarter" idx="83"/>
          </p:nvPr>
        </p:nvSpPr>
        <p:spPr/>
        <p:txBody>
          <a:bodyPr/>
          <a:lstStyle>
            <a:lvl1pPr>
              <a:defRPr/>
            </a:lvl1pPr>
          </a:lstStyle>
          <a:p>
            <a:fld id="{78F2F737-F8C1-44DA-95EA-5B1732870B4A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2303738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>
            <a:extLst>
              <a:ext uri="{FF2B5EF4-FFF2-40B4-BE49-F238E27FC236}">
                <a16:creationId xmlns:a16="http://schemas.microsoft.com/office/drawing/2014/main" id="{FCFBD9D3-BB63-429B-968D-6F84F90CD1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 7">
            <a:extLst>
              <a:ext uri="{FF2B5EF4-FFF2-40B4-BE49-F238E27FC236}">
                <a16:creationId xmlns:a16="http://schemas.microsoft.com/office/drawing/2014/main" id="{F6D571FB-E1E0-4AA1-838D-B1150D165F75}"/>
              </a:ext>
            </a:extLst>
          </p:cNvPr>
          <p:cNvSpPr/>
          <p:nvPr userDrawn="1"/>
        </p:nvSpPr>
        <p:spPr>
          <a:xfrm>
            <a:off x="3586163" y="0"/>
            <a:ext cx="5019675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85972" y="2551430"/>
            <a:ext cx="5020056" cy="1633085"/>
          </a:xfrm>
        </p:spPr>
        <p:txBody>
          <a:bodyPr rtlCol="0" anchor="b">
            <a:normAutofit/>
          </a:bodyPr>
          <a:lstStyle>
            <a:lvl1pPr algn="ctr">
              <a:lnSpc>
                <a:spcPct val="85000"/>
              </a:lnSpc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uk-UA" noProof="0"/>
              <a:t>Click to edit Master title style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81400" y="4653445"/>
            <a:ext cx="5027613" cy="827197"/>
          </a:xfrm>
        </p:spPr>
        <p:txBody>
          <a:bodyPr rtlCol="0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noProof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5382248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7">
            <a:extLst>
              <a:ext uri="{FF2B5EF4-FFF2-40B4-BE49-F238E27FC236}">
                <a16:creationId xmlns:a16="http://schemas.microsoft.com/office/drawing/2014/main" id="{DD251E3C-ACB5-45C3-91FE-71588743ACD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8">
            <a:extLst>
              <a:ext uri="{FF2B5EF4-FFF2-40B4-BE49-F238E27FC236}">
                <a16:creationId xmlns:a16="http://schemas.microsoft.com/office/drawing/2014/main" id="{608A24D6-ADCD-40A4-A68A-6C55EFE0C536}"/>
              </a:ext>
            </a:extLst>
          </p:cNvPr>
          <p:cNvSpPr/>
          <p:nvPr userDrawn="1"/>
        </p:nvSpPr>
        <p:spPr>
          <a:xfrm>
            <a:off x="6769100" y="0"/>
            <a:ext cx="54229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35826" y="3924940"/>
            <a:ext cx="4116387" cy="1740445"/>
          </a:xfrm>
        </p:spPr>
        <p:txBody>
          <a:bodyPr lIns="0" tIns="0" rIns="0" bIns="0" rtlCol="0" anchor="b">
            <a:noAutofit/>
          </a:bodyPr>
          <a:lstStyle>
            <a:lvl1pPr algn="r">
              <a:defRPr sz="5500" b="1"/>
            </a:lvl1pPr>
          </a:lstStyle>
          <a:p>
            <a:r>
              <a:rPr lang="uk-UA" noProof="0"/>
              <a:t>Click to edit Master title style</a:t>
            </a:r>
            <a:endParaRPr lang="ru-RU" noProof="0"/>
          </a:p>
        </p:txBody>
      </p:sp>
      <p:sp>
        <p:nvSpPr>
          <p:cNvPr id="1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35826" y="5681266"/>
            <a:ext cx="4116387" cy="400081"/>
          </a:xfrm>
        </p:spPr>
        <p:txBody>
          <a:bodyPr lIns="0" tIns="0" rIns="0" bIns="0" rtlCol="0" anchor="b">
            <a:normAutofit/>
          </a:bodyPr>
          <a:lstStyle>
            <a:lvl1pPr marL="0" indent="0" algn="r">
              <a:buNone/>
              <a:defRPr sz="28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noProof="0"/>
              <a:t>Click to edit Master subtitle style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0707573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9">
            <a:extLst>
              <a:ext uri="{FF2B5EF4-FFF2-40B4-BE49-F238E27FC236}">
                <a16:creationId xmlns:a16="http://schemas.microsoft.com/office/drawing/2014/main" id="{50BC26CE-3C44-4CFF-B64A-59DDE1CAF34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13">
            <a:extLst>
              <a:ext uri="{FF2B5EF4-FFF2-40B4-BE49-F238E27FC236}">
                <a16:creationId xmlns:a16="http://schemas.microsoft.com/office/drawing/2014/main" id="{EF4F5EAE-8AD6-4BD4-B6B2-7D52019DEA0F}"/>
              </a:ext>
            </a:extLst>
          </p:cNvPr>
          <p:cNvSpPr/>
          <p:nvPr userDrawn="1"/>
        </p:nvSpPr>
        <p:spPr>
          <a:xfrm>
            <a:off x="7938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C311C43-D21E-4D4C-9782-AB79125B7F4F}"/>
              </a:ext>
            </a:extLst>
          </p:cNvPr>
          <p:cNvSpPr/>
          <p:nvPr userDrawn="1"/>
        </p:nvSpPr>
        <p:spPr>
          <a:xfrm>
            <a:off x="0" y="1965325"/>
            <a:ext cx="12192000" cy="4892675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838199" y="805472"/>
            <a:ext cx="10512425" cy="552848"/>
          </a:xfrm>
        </p:spPr>
        <p:txBody>
          <a:bodyPr lIns="0" tIns="0" rIns="0" bIns="0" rtlCol="0" anchor="b"/>
          <a:lstStyle/>
          <a:p>
            <a:r>
              <a:rPr lang="ru-RU" noProof="0"/>
              <a:t>Образец заголовка</a:t>
            </a:r>
          </a:p>
        </p:txBody>
      </p:sp>
      <p:sp>
        <p:nvSpPr>
          <p:cNvPr id="13" name="Объект 2"/>
          <p:cNvSpPr>
            <a:spLocks noGrp="1"/>
          </p:cNvSpPr>
          <p:nvPr>
            <p:ph idx="1"/>
          </p:nvPr>
        </p:nvSpPr>
        <p:spPr>
          <a:xfrm>
            <a:off x="838200" y="2064470"/>
            <a:ext cx="10515600" cy="3604962"/>
          </a:xfrm>
        </p:spPr>
        <p:txBody>
          <a:bodyPr rtlCol="0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7" name="Дата 2">
            <a:extLst>
              <a:ext uri="{FF2B5EF4-FFF2-40B4-BE49-F238E27FC236}">
                <a16:creationId xmlns:a16="http://schemas.microsoft.com/office/drawing/2014/main" id="{09EF66ED-3485-43E0-BAA4-E188C491F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89B58-9252-424B-922D-D8B468AC3078}" type="datetime1">
              <a:rPr lang="ru-RU"/>
              <a:pPr>
                <a:defRPr/>
              </a:pPr>
              <a:t>22.05.2020</a:t>
            </a:fld>
            <a:endParaRPr lang="ru-RU"/>
          </a:p>
        </p:txBody>
      </p:sp>
      <p:sp>
        <p:nvSpPr>
          <p:cNvPr id="8" name="Нижний колонтитул 3">
            <a:extLst>
              <a:ext uri="{FF2B5EF4-FFF2-40B4-BE49-F238E27FC236}">
                <a16:creationId xmlns:a16="http://schemas.microsoft.com/office/drawing/2014/main" id="{E130AB61-6868-4EC6-9CDE-3E7572920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9" name="Номер слайда 4">
            <a:extLst>
              <a:ext uri="{FF2B5EF4-FFF2-40B4-BE49-F238E27FC236}">
                <a16:creationId xmlns:a16="http://schemas.microsoft.com/office/drawing/2014/main" id="{DCDCB54E-6AF7-468C-886D-64DD5B0E1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D9CBB4-04FC-4153-95A1-12BDDDBB5DB0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5429956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9">
            <a:extLst>
              <a:ext uri="{FF2B5EF4-FFF2-40B4-BE49-F238E27FC236}">
                <a16:creationId xmlns:a16="http://schemas.microsoft.com/office/drawing/2014/main" id="{55FC49A8-56A1-4FA2-A645-C61B6A25FB9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Прямоугольник 34">
            <a:extLst>
              <a:ext uri="{FF2B5EF4-FFF2-40B4-BE49-F238E27FC236}">
                <a16:creationId xmlns:a16="http://schemas.microsoft.com/office/drawing/2014/main" id="{05E93614-3B7A-424A-B293-EDCF9E2FFB53}"/>
              </a:ext>
            </a:extLst>
          </p:cNvPr>
          <p:cNvSpPr/>
          <p:nvPr userDrawn="1"/>
        </p:nvSpPr>
        <p:spPr>
          <a:xfrm>
            <a:off x="-1588" y="6350"/>
            <a:ext cx="12192001" cy="685165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ик 26">
            <a:extLst>
              <a:ext uri="{FF2B5EF4-FFF2-40B4-BE49-F238E27FC236}">
                <a16:creationId xmlns:a16="http://schemas.microsoft.com/office/drawing/2014/main" id="{8131B38B-B0D3-4F37-ACBE-FC978FDA3347}"/>
              </a:ext>
            </a:extLst>
          </p:cNvPr>
          <p:cNvSpPr/>
          <p:nvPr userDrawn="1"/>
        </p:nvSpPr>
        <p:spPr>
          <a:xfrm>
            <a:off x="0" y="1965325"/>
            <a:ext cx="12192000" cy="4892675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7" name="Объект 2"/>
          <p:cNvSpPr>
            <a:spLocks noGrp="1"/>
          </p:cNvSpPr>
          <p:nvPr>
            <p:ph sz="half" idx="1"/>
          </p:nvPr>
        </p:nvSpPr>
        <p:spPr>
          <a:xfrm>
            <a:off x="838200" y="2049405"/>
            <a:ext cx="5181600" cy="3588615"/>
          </a:xfrm>
        </p:spPr>
        <p:txBody>
          <a:bodyPr rtlCol="0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38" name="Объект 3"/>
          <p:cNvSpPr>
            <a:spLocks noGrp="1"/>
          </p:cNvSpPr>
          <p:nvPr>
            <p:ph sz="half" idx="2"/>
          </p:nvPr>
        </p:nvSpPr>
        <p:spPr>
          <a:xfrm>
            <a:off x="6172200" y="2049405"/>
            <a:ext cx="5181600" cy="3568970"/>
          </a:xfrm>
        </p:spPr>
        <p:txBody>
          <a:bodyPr rtlCol="0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39" name="Заголовок 1"/>
          <p:cNvSpPr>
            <a:spLocks noGrp="1"/>
          </p:cNvSpPr>
          <p:nvPr>
            <p:ph type="title"/>
          </p:nvPr>
        </p:nvSpPr>
        <p:spPr>
          <a:xfrm>
            <a:off x="838199" y="805472"/>
            <a:ext cx="10512425" cy="552848"/>
          </a:xfrm>
        </p:spPr>
        <p:txBody>
          <a:bodyPr lIns="0" tIns="0" rIns="0" bIns="0" rtlCol="0" anchor="b"/>
          <a:lstStyle/>
          <a:p>
            <a:r>
              <a:rPr lang="ru-RU" noProof="0"/>
              <a:t>Образец заголовка</a:t>
            </a:r>
          </a:p>
        </p:txBody>
      </p:sp>
      <p:sp>
        <p:nvSpPr>
          <p:cNvPr id="8" name="Дата 7">
            <a:extLst>
              <a:ext uri="{FF2B5EF4-FFF2-40B4-BE49-F238E27FC236}">
                <a16:creationId xmlns:a16="http://schemas.microsoft.com/office/drawing/2014/main" id="{F8FFE0EC-4231-4569-814A-BB587FC5A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74184-3F57-48C7-AD6C-60BA6C489CDE}" type="datetime1">
              <a:rPr lang="ru-RU"/>
              <a:pPr>
                <a:defRPr/>
              </a:pPr>
              <a:t>22.05.2020</a:t>
            </a:fld>
            <a:endParaRPr lang="ru-RU"/>
          </a:p>
        </p:txBody>
      </p:sp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id="{9BCD302A-4FDD-4B51-ADE7-BD85BE762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10" name="Номер слайда 11">
            <a:extLst>
              <a:ext uri="{FF2B5EF4-FFF2-40B4-BE49-F238E27FC236}">
                <a16:creationId xmlns:a16="http://schemas.microsoft.com/office/drawing/2014/main" id="{F053761B-B778-433C-A062-FBEDDB6C2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B71364-DE64-4F7C-AF39-B23A148E575A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9646197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9">
            <a:extLst>
              <a:ext uri="{FF2B5EF4-FFF2-40B4-BE49-F238E27FC236}">
                <a16:creationId xmlns:a16="http://schemas.microsoft.com/office/drawing/2014/main" id="{DA98F757-C886-4873-95EC-A894C99A20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13">
            <a:extLst>
              <a:ext uri="{FF2B5EF4-FFF2-40B4-BE49-F238E27FC236}">
                <a16:creationId xmlns:a16="http://schemas.microsoft.com/office/drawing/2014/main" id="{85CABC3B-A442-403B-8388-52C2D3CEC345}"/>
              </a:ext>
            </a:extLst>
          </p:cNvPr>
          <p:cNvSpPr/>
          <p:nvPr userDrawn="1"/>
        </p:nvSpPr>
        <p:spPr>
          <a:xfrm>
            <a:off x="7938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Прямоугольник 5">
            <a:extLst>
              <a:ext uri="{FF2B5EF4-FFF2-40B4-BE49-F238E27FC236}">
                <a16:creationId xmlns:a16="http://schemas.microsoft.com/office/drawing/2014/main" id="{4C161626-9854-4E00-BCEB-F4F92B065810}"/>
              </a:ext>
            </a:extLst>
          </p:cNvPr>
          <p:cNvSpPr/>
          <p:nvPr userDrawn="1"/>
        </p:nvSpPr>
        <p:spPr>
          <a:xfrm>
            <a:off x="0" y="1965325"/>
            <a:ext cx="12192000" cy="4892675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838199" y="805472"/>
            <a:ext cx="10512425" cy="552848"/>
          </a:xfrm>
        </p:spPr>
        <p:txBody>
          <a:bodyPr lIns="0" tIns="0" rIns="0" bIns="0" rtlCol="0" anchor="b"/>
          <a:lstStyle/>
          <a:p>
            <a:r>
              <a:rPr lang="ru-RU" noProof="0"/>
              <a:t>Образец заголовка</a:t>
            </a:r>
          </a:p>
        </p:txBody>
      </p:sp>
      <p:sp>
        <p:nvSpPr>
          <p:cNvPr id="17" name="Текст 2"/>
          <p:cNvSpPr>
            <a:spLocks noGrp="1"/>
          </p:cNvSpPr>
          <p:nvPr>
            <p:ph type="body" idx="1"/>
          </p:nvPr>
        </p:nvSpPr>
        <p:spPr>
          <a:xfrm>
            <a:off x="839788" y="2049403"/>
            <a:ext cx="5157787" cy="45567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19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2049401"/>
            <a:ext cx="5183188" cy="455673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20" name="Объект 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132946"/>
          </a:xfrm>
        </p:spPr>
        <p:txBody>
          <a:bodyPr rtlCol="0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21" name="Объект 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132946"/>
          </a:xfrm>
        </p:spPr>
        <p:txBody>
          <a:bodyPr rtlCol="0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10" name="Дата 2">
            <a:extLst>
              <a:ext uri="{FF2B5EF4-FFF2-40B4-BE49-F238E27FC236}">
                <a16:creationId xmlns:a16="http://schemas.microsoft.com/office/drawing/2014/main" id="{07516E54-99A6-4B47-8FC8-15F4AC970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FCCC9-132B-4D73-A88D-267FD196DAAC}" type="datetime1">
              <a:rPr lang="ru-RU"/>
              <a:pPr>
                <a:defRPr/>
              </a:pPr>
              <a:t>22.05.2020</a:t>
            </a:fld>
            <a:endParaRPr lang="ru-RU"/>
          </a:p>
        </p:txBody>
      </p:sp>
      <p:sp>
        <p:nvSpPr>
          <p:cNvPr id="11" name="Нижний колонтитул 3">
            <a:extLst>
              <a:ext uri="{FF2B5EF4-FFF2-40B4-BE49-F238E27FC236}">
                <a16:creationId xmlns:a16="http://schemas.microsoft.com/office/drawing/2014/main" id="{D225CA82-22EB-41C8-A796-E9AD9DD40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12" name="Номер слайда 4">
            <a:extLst>
              <a:ext uri="{FF2B5EF4-FFF2-40B4-BE49-F238E27FC236}">
                <a16:creationId xmlns:a16="http://schemas.microsoft.com/office/drawing/2014/main" id="{FAAC2039-629E-49A5-9025-1E59D1EA0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6CBFF7-DBB9-4D9A-B452-F2A17B04C326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5485458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9">
            <a:extLst>
              <a:ext uri="{FF2B5EF4-FFF2-40B4-BE49-F238E27FC236}">
                <a16:creationId xmlns:a16="http://schemas.microsoft.com/office/drawing/2014/main" id="{C0815E97-C6BB-4387-BE64-D99F33951DF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Прямоугольник 10">
            <a:extLst>
              <a:ext uri="{FF2B5EF4-FFF2-40B4-BE49-F238E27FC236}">
                <a16:creationId xmlns:a16="http://schemas.microsoft.com/office/drawing/2014/main" id="{4A0E3235-DBA5-47D8-B246-F64E72D2A5E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Заголовок 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r>
              <a:rPr lang="ru-RU" noProof="0"/>
              <a:t>Образец заголовка</a:t>
            </a:r>
          </a:p>
        </p:txBody>
      </p:sp>
      <p:sp>
        <p:nvSpPr>
          <p:cNvPr id="14" name="Текст 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15" name="Объект 2"/>
          <p:cNvSpPr>
            <a:spLocks noGrp="1"/>
          </p:cNvSpPr>
          <p:nvPr>
            <p:ph idx="1"/>
          </p:nvPr>
        </p:nvSpPr>
        <p:spPr>
          <a:xfrm>
            <a:off x="5183188" y="499123"/>
            <a:ext cx="6172200" cy="5361928"/>
          </a:xfrm>
        </p:spPr>
        <p:txBody>
          <a:bodyPr rtlCol="0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BD894B8-C24A-4FFE-A711-6CCD6D25F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448D8B-006F-4DDB-8BCA-901217692E9F}" type="datetime1">
              <a:rPr lang="ru-RU"/>
              <a:pPr>
                <a:defRPr/>
              </a:pPr>
              <a:t>22.05.2020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924A0AD-0E86-4B93-BCDC-6844835B5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6B09C5-1415-4BB5-8EA5-FCC5CD362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16F6FF-5156-4BCF-A288-7825EAAC6D24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827127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с двумя объектами и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9">
            <a:extLst>
              <a:ext uri="{FF2B5EF4-FFF2-40B4-BE49-F238E27FC236}">
                <a16:creationId xmlns:a16="http://schemas.microsoft.com/office/drawing/2014/main" id="{871A2BA3-E739-498B-BA19-5D44492FC1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Прямоугольник 13">
            <a:extLst>
              <a:ext uri="{FF2B5EF4-FFF2-40B4-BE49-F238E27FC236}">
                <a16:creationId xmlns:a16="http://schemas.microsoft.com/office/drawing/2014/main" id="{91CCC54B-91AA-4AFC-AE68-602488CD34C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5">
            <a:extLst>
              <a:ext uri="{FF2B5EF4-FFF2-40B4-BE49-F238E27FC236}">
                <a16:creationId xmlns:a16="http://schemas.microsoft.com/office/drawing/2014/main" id="{AFAC54E5-7E64-4685-B9C8-C6229A16C85A}"/>
              </a:ext>
            </a:extLst>
          </p:cNvPr>
          <p:cNvSpPr/>
          <p:nvPr userDrawn="1"/>
        </p:nvSpPr>
        <p:spPr>
          <a:xfrm>
            <a:off x="0" y="2990850"/>
            <a:ext cx="12192000" cy="386715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838199" y="805472"/>
            <a:ext cx="6862011" cy="552848"/>
          </a:xfrm>
        </p:spPr>
        <p:txBody>
          <a:bodyPr lIns="0" tIns="0" rIns="0" bIns="0" rtlCol="0" anchor="b"/>
          <a:lstStyle/>
          <a:p>
            <a:r>
              <a:rPr lang="ru-RU" noProof="0"/>
              <a:t>Образец заголовка</a:t>
            </a:r>
          </a:p>
        </p:txBody>
      </p:sp>
      <p:sp>
        <p:nvSpPr>
          <p:cNvPr id="15" name="Текст 2"/>
          <p:cNvSpPr>
            <a:spLocks noGrp="1"/>
          </p:cNvSpPr>
          <p:nvPr>
            <p:ph type="body" idx="41"/>
          </p:nvPr>
        </p:nvSpPr>
        <p:spPr>
          <a:xfrm>
            <a:off x="1053452" y="3340707"/>
            <a:ext cx="3666744" cy="334918"/>
          </a:xfrm>
        </p:spPr>
        <p:txBody>
          <a:bodyPr lIns="0" tIns="0" rIns="0" bIns="0" rtlCol="0" anchor="b">
            <a:normAutofit/>
          </a:bodyPr>
          <a:lstStyle>
            <a:lvl1pPr marL="0" indent="0">
              <a:buNone/>
              <a:defRPr sz="22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noProof="0"/>
              <a:t>Click to edit Master text styles</a:t>
            </a:r>
          </a:p>
        </p:txBody>
      </p:sp>
      <p:sp>
        <p:nvSpPr>
          <p:cNvPr id="16" name="Текст 11"/>
          <p:cNvSpPr>
            <a:spLocks noGrp="1"/>
          </p:cNvSpPr>
          <p:nvPr>
            <p:ph type="body" sz="quarter" idx="42"/>
          </p:nvPr>
        </p:nvSpPr>
        <p:spPr>
          <a:xfrm>
            <a:off x="836612" y="3773923"/>
            <a:ext cx="5259387" cy="2087752"/>
          </a:xfrm>
        </p:spPr>
        <p:txBody>
          <a:bodyPr lIns="0" tIns="0" rIns="0" bIns="0" rtlCol="0">
            <a:normAutofit/>
          </a:bodyPr>
          <a:lstStyle>
            <a:lvl1pPr marL="216000" indent="-216000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Char char="•"/>
              <a:defRPr sz="1400" b="0" i="0">
                <a:solidFill>
                  <a:schemeClr val="bg1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19" name="Текст 11"/>
          <p:cNvSpPr>
            <a:spLocks noGrp="1"/>
          </p:cNvSpPr>
          <p:nvPr>
            <p:ph type="body" sz="quarter" idx="47"/>
          </p:nvPr>
        </p:nvSpPr>
        <p:spPr>
          <a:xfrm>
            <a:off x="836613" y="1392449"/>
            <a:ext cx="10515600" cy="935429"/>
          </a:xfrm>
        </p:spPr>
        <p:txBody>
          <a:bodyPr lIns="36000" tIns="0" rIns="0" bIns="0" rtlCol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800" i="0">
                <a:solidFill>
                  <a:schemeClr val="bg2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25" name="Текст 2"/>
          <p:cNvSpPr>
            <a:spLocks noGrp="1"/>
          </p:cNvSpPr>
          <p:nvPr>
            <p:ph type="body" idx="48"/>
          </p:nvPr>
        </p:nvSpPr>
        <p:spPr>
          <a:xfrm>
            <a:off x="6682936" y="3353508"/>
            <a:ext cx="3666744" cy="334918"/>
          </a:xfrm>
        </p:spPr>
        <p:txBody>
          <a:bodyPr lIns="0" tIns="0" rIns="0" bIns="0" rtlCol="0" anchor="b">
            <a:normAutofit/>
          </a:bodyPr>
          <a:lstStyle>
            <a:lvl1pPr marL="0" indent="0">
              <a:buNone/>
              <a:defRPr sz="22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noProof="0"/>
              <a:t>Click to edit Master text styles</a:t>
            </a:r>
          </a:p>
        </p:txBody>
      </p:sp>
      <p:sp>
        <p:nvSpPr>
          <p:cNvPr id="26" name="Текст 11"/>
          <p:cNvSpPr>
            <a:spLocks noGrp="1"/>
          </p:cNvSpPr>
          <p:nvPr>
            <p:ph type="body" sz="quarter" idx="49"/>
          </p:nvPr>
        </p:nvSpPr>
        <p:spPr>
          <a:xfrm>
            <a:off x="6466097" y="3786724"/>
            <a:ext cx="5068178" cy="2087752"/>
          </a:xfrm>
        </p:spPr>
        <p:txBody>
          <a:bodyPr lIns="0" tIns="0" rIns="0" bIns="0" rtlCol="0">
            <a:normAutofit/>
          </a:bodyPr>
          <a:lstStyle>
            <a:lvl1pPr marL="216000" indent="-216000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Char char="•"/>
              <a:defRPr sz="1400" b="0" i="0">
                <a:solidFill>
                  <a:schemeClr val="bg1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17" name="Рисунок 11"/>
          <p:cNvSpPr>
            <a:spLocks noGrp="1"/>
          </p:cNvSpPr>
          <p:nvPr>
            <p:ph type="pic" sz="quarter" idx="50"/>
          </p:nvPr>
        </p:nvSpPr>
        <p:spPr>
          <a:xfrm>
            <a:off x="9409913" y="851603"/>
            <a:ext cx="1938528" cy="393192"/>
          </a:xfrm>
          <a:prstGeom prst="round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uk-UA" noProof="0"/>
              <a:t>Click icon to add picture</a:t>
            </a:r>
            <a:endParaRPr lang="ru-RU" noProof="0"/>
          </a:p>
        </p:txBody>
      </p:sp>
      <p:sp>
        <p:nvSpPr>
          <p:cNvPr id="12" name="Дата 2">
            <a:extLst>
              <a:ext uri="{FF2B5EF4-FFF2-40B4-BE49-F238E27FC236}">
                <a16:creationId xmlns:a16="http://schemas.microsoft.com/office/drawing/2014/main" id="{E1B7D9E1-B533-47AC-81E3-8C310516F9A1}"/>
              </a:ext>
            </a:extLst>
          </p:cNvPr>
          <p:cNvSpPr>
            <a:spLocks noGrp="1"/>
          </p:cNvSpPr>
          <p:nvPr>
            <p:ph type="dt" sz="half" idx="5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3E0DF-549F-43F8-9706-14BB3A953C2E}" type="datetime1">
              <a:rPr lang="ru-RU"/>
              <a:pPr>
                <a:defRPr/>
              </a:pPr>
              <a:t>22.05.2020</a:t>
            </a:fld>
            <a:endParaRPr lang="ru-RU"/>
          </a:p>
        </p:txBody>
      </p:sp>
      <p:sp>
        <p:nvSpPr>
          <p:cNvPr id="13" name="Нижний колонтитул 3">
            <a:extLst>
              <a:ext uri="{FF2B5EF4-FFF2-40B4-BE49-F238E27FC236}">
                <a16:creationId xmlns:a16="http://schemas.microsoft.com/office/drawing/2014/main" id="{A6A07ECE-B337-401C-B56A-2A9A72EBB8BE}"/>
              </a:ext>
            </a:extLst>
          </p:cNvPr>
          <p:cNvSpPr>
            <a:spLocks noGrp="1"/>
          </p:cNvSpPr>
          <p:nvPr>
            <p:ph type="ftr" sz="quarter" idx="5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14" name="Номер слайда 4">
            <a:extLst>
              <a:ext uri="{FF2B5EF4-FFF2-40B4-BE49-F238E27FC236}">
                <a16:creationId xmlns:a16="http://schemas.microsoft.com/office/drawing/2014/main" id="{8CBD943B-870D-4456-A0E4-49A9E396E04E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/>
        <p:txBody>
          <a:bodyPr/>
          <a:lstStyle>
            <a:lvl1pPr>
              <a:defRPr/>
            </a:lvl1pPr>
          </a:lstStyle>
          <a:p>
            <a:fld id="{9091A757-8099-41A1-B482-84406FA4A430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8619662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9">
            <a:extLst>
              <a:ext uri="{FF2B5EF4-FFF2-40B4-BE49-F238E27FC236}">
                <a16:creationId xmlns:a16="http://schemas.microsoft.com/office/drawing/2014/main" id="{F59BB5D7-98F6-4059-86A7-D255EC86780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Прямоугольник 13">
            <a:extLst>
              <a:ext uri="{FF2B5EF4-FFF2-40B4-BE49-F238E27FC236}">
                <a16:creationId xmlns:a16="http://schemas.microsoft.com/office/drawing/2014/main" id="{F968B55B-76A9-47FC-BDF0-10B0EDB1F841}"/>
              </a:ext>
            </a:extLst>
          </p:cNvPr>
          <p:cNvSpPr/>
          <p:nvPr userDrawn="1"/>
        </p:nvSpPr>
        <p:spPr>
          <a:xfrm>
            <a:off x="7938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Дата 2">
            <a:extLst>
              <a:ext uri="{FF2B5EF4-FFF2-40B4-BE49-F238E27FC236}">
                <a16:creationId xmlns:a16="http://schemas.microsoft.com/office/drawing/2014/main" id="{AE4A7AE4-1033-420A-91EE-67AFEFB8E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EFE2F7-6350-49E1-969F-1268D87FB8B1}" type="datetime1">
              <a:rPr lang="ru-RU"/>
              <a:pPr>
                <a:defRPr/>
              </a:pPr>
              <a:t>22.05.2020</a:t>
            </a:fld>
            <a:endParaRPr lang="ru-RU"/>
          </a:p>
        </p:txBody>
      </p:sp>
      <p:sp>
        <p:nvSpPr>
          <p:cNvPr id="5" name="Нижний колонтитул 3">
            <a:extLst>
              <a:ext uri="{FF2B5EF4-FFF2-40B4-BE49-F238E27FC236}">
                <a16:creationId xmlns:a16="http://schemas.microsoft.com/office/drawing/2014/main" id="{508FF13E-DBB2-4E25-923D-29A6C6CF3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6" name="Номер слайда 4">
            <a:extLst>
              <a:ext uri="{FF2B5EF4-FFF2-40B4-BE49-F238E27FC236}">
                <a16:creationId xmlns:a16="http://schemas.microsoft.com/office/drawing/2014/main" id="{40D48334-1D90-4839-8E2B-656ED7F78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6BD4D4-B37F-495E-937F-843AC31F948D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1204267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 без фо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35EB051F-1846-42D5-9E96-FF89B128F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C634FF-51B5-4E86-8EC8-DF8C2C2BAC09}" type="datetime1">
              <a:rPr lang="ru-RU"/>
              <a:pPr>
                <a:defRPr/>
              </a:pPr>
              <a:t>22.05.2020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1C6BD322-AC09-4BBC-9854-DF882179D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AED0DEAD-3528-40B7-AB82-19425DE8A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A6C6C3-A252-423F-BE78-230987E73439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0640540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учну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30">
            <a:extLst>
              <a:ext uri="{FF2B5EF4-FFF2-40B4-BE49-F238E27FC236}">
                <a16:creationId xmlns:a16="http://schemas.microsoft.com/office/drawing/2014/main" id="{93E583E5-D47F-4F9F-AF9B-62C7EAEF441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" name="Текст 3"/>
          <p:cNvSpPr>
            <a:spLocks noGrp="1"/>
          </p:cNvSpPr>
          <p:nvPr>
            <p:ph type="body" sz="half" idx="2"/>
          </p:nvPr>
        </p:nvSpPr>
        <p:spPr>
          <a:xfrm>
            <a:off x="883319" y="3054194"/>
            <a:ext cx="1645920" cy="519503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700" i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half" idx="34"/>
          </p:nvPr>
        </p:nvSpPr>
        <p:spPr>
          <a:xfrm>
            <a:off x="1384584" y="1996465"/>
            <a:ext cx="2469965" cy="982274"/>
          </a:xfrm>
        </p:spPr>
        <p:txBody>
          <a:bodyPr lIns="0" rIns="0" bIns="0"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lang="en-US" sz="2400" b="1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noProof="0"/>
              <a:t>Click to edit Master text styles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half" idx="36"/>
          </p:nvPr>
        </p:nvSpPr>
        <p:spPr>
          <a:xfrm>
            <a:off x="2596444" y="3054194"/>
            <a:ext cx="1389888" cy="519503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700" i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24" name="Рисунок 12"/>
          <p:cNvSpPr>
            <a:spLocks noGrp="1"/>
          </p:cNvSpPr>
          <p:nvPr>
            <p:ph type="pic" sz="quarter" idx="37"/>
          </p:nvPr>
        </p:nvSpPr>
        <p:spPr>
          <a:xfrm>
            <a:off x="875852" y="3677189"/>
            <a:ext cx="1636776" cy="1618488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uk-UA" noProof="0"/>
              <a:t>Click icon to add picture</a:t>
            </a:r>
            <a:endParaRPr lang="ru-RU" noProof="0"/>
          </a:p>
        </p:txBody>
      </p:sp>
      <p:sp>
        <p:nvSpPr>
          <p:cNvPr id="25" name="Рисунок 12"/>
          <p:cNvSpPr>
            <a:spLocks noGrp="1"/>
          </p:cNvSpPr>
          <p:nvPr>
            <p:ph type="pic" sz="quarter" idx="38"/>
          </p:nvPr>
        </p:nvSpPr>
        <p:spPr>
          <a:xfrm>
            <a:off x="2499831" y="3677189"/>
            <a:ext cx="1636776" cy="1618488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uk-UA" noProof="0"/>
              <a:t>Click icon to add picture</a:t>
            </a:r>
            <a:endParaRPr lang="ru-RU" noProof="0"/>
          </a:p>
        </p:txBody>
      </p:sp>
      <p:sp>
        <p:nvSpPr>
          <p:cNvPr id="26" name="Текст 3"/>
          <p:cNvSpPr>
            <a:spLocks noGrp="1"/>
          </p:cNvSpPr>
          <p:nvPr>
            <p:ph type="body" sz="half" idx="39"/>
          </p:nvPr>
        </p:nvSpPr>
        <p:spPr>
          <a:xfrm>
            <a:off x="4940427" y="3054194"/>
            <a:ext cx="2113508" cy="519503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700" i="1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27" name="Текст 3"/>
          <p:cNvSpPr>
            <a:spLocks noGrp="1"/>
          </p:cNvSpPr>
          <p:nvPr>
            <p:ph type="body" sz="half" idx="40"/>
          </p:nvPr>
        </p:nvSpPr>
        <p:spPr>
          <a:xfrm>
            <a:off x="5494328" y="1996465"/>
            <a:ext cx="1622417" cy="982274"/>
          </a:xfrm>
        </p:spPr>
        <p:txBody>
          <a:bodyPr lIns="0" rIns="0" bIns="0"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lang="en-US" sz="2400" b="1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noProof="0"/>
              <a:t>Click to edit Master text styles</a:t>
            </a:r>
          </a:p>
        </p:txBody>
      </p:sp>
      <p:sp>
        <p:nvSpPr>
          <p:cNvPr id="28" name="Рисунок 12"/>
          <p:cNvSpPr>
            <a:spLocks noGrp="1"/>
          </p:cNvSpPr>
          <p:nvPr>
            <p:ph type="pic" sz="quarter" idx="43"/>
          </p:nvPr>
        </p:nvSpPr>
        <p:spPr>
          <a:xfrm>
            <a:off x="4946407" y="3677189"/>
            <a:ext cx="2048256" cy="896112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uk-UA" noProof="0"/>
              <a:t>Click icon to add picture</a:t>
            </a:r>
            <a:endParaRPr lang="ru-RU" noProof="0"/>
          </a:p>
        </p:txBody>
      </p:sp>
      <p:sp>
        <p:nvSpPr>
          <p:cNvPr id="29" name="Текст 3"/>
          <p:cNvSpPr>
            <a:spLocks noGrp="1"/>
          </p:cNvSpPr>
          <p:nvPr>
            <p:ph type="body" sz="half" idx="45"/>
          </p:nvPr>
        </p:nvSpPr>
        <p:spPr>
          <a:xfrm>
            <a:off x="7900319" y="3054194"/>
            <a:ext cx="2197045" cy="519503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700" i="1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30" name="Текст 3"/>
          <p:cNvSpPr>
            <a:spLocks noGrp="1"/>
          </p:cNvSpPr>
          <p:nvPr>
            <p:ph type="body" sz="half" idx="46"/>
          </p:nvPr>
        </p:nvSpPr>
        <p:spPr>
          <a:xfrm>
            <a:off x="8454220" y="1996465"/>
            <a:ext cx="1622417" cy="982274"/>
          </a:xfrm>
        </p:spPr>
        <p:txBody>
          <a:bodyPr lIns="0" rIns="0" bIns="0"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lang="en-US" sz="2400" b="1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noProof="0"/>
              <a:t>Click to edit Master text styles</a:t>
            </a:r>
          </a:p>
        </p:txBody>
      </p:sp>
      <p:sp>
        <p:nvSpPr>
          <p:cNvPr id="32" name="Текст 3"/>
          <p:cNvSpPr>
            <a:spLocks noGrp="1"/>
          </p:cNvSpPr>
          <p:nvPr>
            <p:ph type="body" sz="half" idx="49"/>
          </p:nvPr>
        </p:nvSpPr>
        <p:spPr>
          <a:xfrm>
            <a:off x="7873424" y="4355259"/>
            <a:ext cx="2223939" cy="519503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i="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33" name="Текст 3"/>
          <p:cNvSpPr>
            <a:spLocks noGrp="1"/>
          </p:cNvSpPr>
          <p:nvPr>
            <p:ph type="body" sz="half" idx="51"/>
          </p:nvPr>
        </p:nvSpPr>
        <p:spPr>
          <a:xfrm>
            <a:off x="4940427" y="4776173"/>
            <a:ext cx="2048256" cy="519503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i="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34" name="Текст 7"/>
          <p:cNvSpPr>
            <a:spLocks noGrp="1"/>
          </p:cNvSpPr>
          <p:nvPr>
            <p:ph type="body" sz="quarter" idx="25"/>
          </p:nvPr>
        </p:nvSpPr>
        <p:spPr>
          <a:xfrm>
            <a:off x="823358" y="2023413"/>
            <a:ext cx="558402" cy="896112"/>
          </a:xfrm>
        </p:spPr>
        <p:txBody>
          <a:bodyPr lIns="0" tIns="0" rIns="0" bIns="0" rtlCol="0">
            <a:noAutofit/>
          </a:bodyPr>
          <a:lstStyle>
            <a:lvl1pPr marL="0" indent="0" algn="l">
              <a:buNone/>
              <a:defRPr sz="7000" b="1">
                <a:solidFill>
                  <a:schemeClr val="bg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uk-UA" noProof="0"/>
              <a:t>Click to edit Master text styles</a:t>
            </a:r>
          </a:p>
        </p:txBody>
      </p:sp>
      <p:sp>
        <p:nvSpPr>
          <p:cNvPr id="36" name="Текст 7"/>
          <p:cNvSpPr>
            <a:spLocks noGrp="1"/>
          </p:cNvSpPr>
          <p:nvPr>
            <p:ph type="body" sz="quarter" idx="52"/>
          </p:nvPr>
        </p:nvSpPr>
        <p:spPr>
          <a:xfrm>
            <a:off x="4912823" y="1999493"/>
            <a:ext cx="558402" cy="896112"/>
          </a:xfrm>
        </p:spPr>
        <p:txBody>
          <a:bodyPr lIns="0" tIns="0" rIns="0" bIns="0" rtlCol="0">
            <a:noAutofit/>
          </a:bodyPr>
          <a:lstStyle>
            <a:lvl1pPr marL="0" indent="0" algn="l">
              <a:buNone/>
              <a:defRPr sz="7000" b="1">
                <a:solidFill>
                  <a:schemeClr val="bg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uk-UA" noProof="0"/>
              <a:t>Click to edit Master text styles</a:t>
            </a:r>
          </a:p>
        </p:txBody>
      </p:sp>
      <p:sp>
        <p:nvSpPr>
          <p:cNvPr id="37" name="Текст 7"/>
          <p:cNvSpPr>
            <a:spLocks noGrp="1"/>
          </p:cNvSpPr>
          <p:nvPr>
            <p:ph type="body" sz="quarter" idx="53"/>
          </p:nvPr>
        </p:nvSpPr>
        <p:spPr>
          <a:xfrm>
            <a:off x="7873424" y="2002966"/>
            <a:ext cx="558402" cy="896112"/>
          </a:xfrm>
        </p:spPr>
        <p:txBody>
          <a:bodyPr lIns="0" tIns="0" rIns="0" bIns="0" rtlCol="0">
            <a:noAutofit/>
          </a:bodyPr>
          <a:lstStyle>
            <a:lvl1pPr marL="0" indent="0" algn="l">
              <a:buNone/>
              <a:defRPr sz="7000" b="1">
                <a:solidFill>
                  <a:schemeClr val="bg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uk-UA" noProof="0"/>
              <a:t>Click to edit Master text styles</a:t>
            </a:r>
          </a:p>
        </p:txBody>
      </p:sp>
      <p:sp>
        <p:nvSpPr>
          <p:cNvPr id="39" name="Рисунок 13"/>
          <p:cNvSpPr>
            <a:spLocks noGrp="1"/>
          </p:cNvSpPr>
          <p:nvPr>
            <p:ph type="pic" sz="quarter" idx="16"/>
          </p:nvPr>
        </p:nvSpPr>
        <p:spPr>
          <a:xfrm>
            <a:off x="7900319" y="3725315"/>
            <a:ext cx="2386800" cy="486000"/>
          </a:xfrm>
          <a:ln>
            <a:solidFill>
              <a:srgbClr val="000000">
                <a:alpha val="30196"/>
              </a:srgbClr>
            </a:solidFill>
          </a:ln>
        </p:spPr>
        <p:txBody>
          <a:bodyPr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uk-UA" noProof="0"/>
              <a:t>Click icon to add picture</a:t>
            </a:r>
            <a:endParaRPr lang="ru-RU" noProof="0"/>
          </a:p>
        </p:txBody>
      </p:sp>
      <p:sp>
        <p:nvSpPr>
          <p:cNvPr id="40" name="Текст 3"/>
          <p:cNvSpPr>
            <a:spLocks noGrp="1"/>
          </p:cNvSpPr>
          <p:nvPr>
            <p:ph type="body" sz="half" idx="50"/>
          </p:nvPr>
        </p:nvSpPr>
        <p:spPr>
          <a:xfrm>
            <a:off x="2359124" y="5706529"/>
            <a:ext cx="8993089" cy="365122"/>
          </a:xfrm>
        </p:spPr>
        <p:txBody>
          <a:bodyPr lIns="0" tIns="0" rIns="0" bIns="0" rtlCol="0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sz="1400" i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38" name="Заголовок 1"/>
          <p:cNvSpPr>
            <a:spLocks noGrp="1"/>
          </p:cNvSpPr>
          <p:nvPr>
            <p:ph type="title"/>
          </p:nvPr>
        </p:nvSpPr>
        <p:spPr>
          <a:xfrm>
            <a:off x="839789" y="1012015"/>
            <a:ext cx="10512424" cy="606677"/>
          </a:xfrm>
        </p:spPr>
        <p:txBody>
          <a:bodyPr lIns="0" tIns="0" rIns="0" bIns="0" rtlCol="0" anchor="t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noProof="0"/>
              <a:t>Click to edit Master title style</a:t>
            </a:r>
            <a:endParaRPr lang="ru-RU" noProof="0"/>
          </a:p>
        </p:txBody>
      </p:sp>
      <p:sp>
        <p:nvSpPr>
          <p:cNvPr id="31" name="Номер слайда 4">
            <a:extLst>
              <a:ext uri="{FF2B5EF4-FFF2-40B4-BE49-F238E27FC236}">
                <a16:creationId xmlns:a16="http://schemas.microsoft.com/office/drawing/2014/main" id="{D8F0C6FA-9218-45D7-B4CF-D61BB586BBEF}"/>
              </a:ext>
            </a:extLst>
          </p:cNvPr>
          <p:cNvSpPr>
            <a:spLocks noGrp="1"/>
          </p:cNvSpPr>
          <p:nvPr>
            <p:ph type="sldNum" sz="quarter" idx="54"/>
          </p:nvPr>
        </p:nvSpPr>
        <p:spPr>
          <a:xfrm>
            <a:off x="838200" y="6156325"/>
            <a:ext cx="2743200" cy="184150"/>
          </a:xfrm>
        </p:spPr>
        <p:txBody>
          <a:bodyPr/>
          <a:lstStyle>
            <a:lvl1pPr>
              <a:defRPr/>
            </a:lvl1pPr>
          </a:lstStyle>
          <a:p>
            <a:fld id="{3DC8F402-AE10-4110-9779-857EE9B250E5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6236950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>
            <a:extLst>
              <a:ext uri="{FF2B5EF4-FFF2-40B4-BE49-F238E27FC236}">
                <a16:creationId xmlns:a16="http://schemas.microsoft.com/office/drawing/2014/main" id="{7269B900-D87D-4F38-9973-C790625DFA3B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997075"/>
            <a:ext cx="103632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pPr lvl="0"/>
            <a:r>
              <a:rPr lang="ru-RU" altLang="en-US" noProof="0"/>
              <a:t>Образец заголовка</a:t>
            </a:r>
          </a:p>
        </p:txBody>
      </p:sp>
      <p:sp>
        <p:nvSpPr>
          <p:cNvPr id="276483" name="Rectangle 3">
            <a:extLst>
              <a:ext uri="{FF2B5EF4-FFF2-40B4-BE49-F238E27FC236}">
                <a16:creationId xmlns:a16="http://schemas.microsoft.com/office/drawing/2014/main" id="{35D24EED-F853-4888-AA8C-C918FF202800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altLang="en-US" noProof="0"/>
              <a:t>Образец подзаголовка</a:t>
            </a:r>
          </a:p>
        </p:txBody>
      </p:sp>
      <p:sp>
        <p:nvSpPr>
          <p:cNvPr id="276484" name="Freeform 4">
            <a:extLst>
              <a:ext uri="{FF2B5EF4-FFF2-40B4-BE49-F238E27FC236}">
                <a16:creationId xmlns:a16="http://schemas.microsoft.com/office/drawing/2014/main" id="{F084A0EC-5918-4C9E-BC6F-EA6C875F2098}"/>
              </a:ext>
            </a:extLst>
          </p:cNvPr>
          <p:cNvSpPr>
            <a:spLocks/>
          </p:cNvSpPr>
          <p:nvPr/>
        </p:nvSpPr>
        <p:spPr bwMode="auto">
          <a:xfrm>
            <a:off x="38100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485" name="Rectangle 5">
            <a:extLst>
              <a:ext uri="{FF2B5EF4-FFF2-40B4-BE49-F238E27FC236}">
                <a16:creationId xmlns:a16="http://schemas.microsoft.com/office/drawing/2014/main" id="{75D5A0BF-76BC-49AE-9FB7-263B1772369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276486" name="Rectangle 6">
            <a:extLst>
              <a:ext uri="{FF2B5EF4-FFF2-40B4-BE49-F238E27FC236}">
                <a16:creationId xmlns:a16="http://schemas.microsoft.com/office/drawing/2014/main" id="{32F2968E-796F-4848-B74D-E506D1D3787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385B8E6-8013-4EBF-8FB0-190BC24B6D71}" type="slidenum">
              <a:rPr lang="ru-RU" altLang="en-US"/>
              <a:pPr/>
              <a:t>‹#›</a:t>
            </a:fld>
            <a:endParaRPr lang="ru-RU" altLang="en-US"/>
          </a:p>
        </p:txBody>
      </p:sp>
      <p:sp>
        <p:nvSpPr>
          <p:cNvPr id="276487" name="Rectangle 7">
            <a:extLst>
              <a:ext uri="{FF2B5EF4-FFF2-40B4-BE49-F238E27FC236}">
                <a16:creationId xmlns:a16="http://schemas.microsoft.com/office/drawing/2014/main" id="{D2AA2FDF-C73A-45BF-B3E9-1FC475BD29D0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fld id="{74B428AD-E4E1-40FA-A36A-C3C34B7E32DE}" type="datetime1">
              <a:rPr lang="ru-RU" altLang="en-US"/>
              <a:pPr/>
              <a:t>22.05.2020</a:t>
            </a:fld>
            <a:endParaRPr lang="ru-RU" altLang="en-US"/>
          </a:p>
        </p:txBody>
      </p:sp>
      <p:sp>
        <p:nvSpPr>
          <p:cNvPr id="7" name="Прямоугольник 9">
            <a:extLst>
              <a:ext uri="{FF2B5EF4-FFF2-40B4-BE49-F238E27FC236}">
                <a16:creationId xmlns:a16="http://schemas.microsoft.com/office/drawing/2014/main" id="{531A2C81-318F-4174-90A1-74A9A8C8846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13">
            <a:extLst>
              <a:ext uri="{FF2B5EF4-FFF2-40B4-BE49-F238E27FC236}">
                <a16:creationId xmlns:a16="http://schemas.microsoft.com/office/drawing/2014/main" id="{F555C37C-C616-42A4-A8EC-1B1663958D19}"/>
              </a:ext>
            </a:extLst>
          </p:cNvPr>
          <p:cNvSpPr/>
          <p:nvPr userDrawn="1"/>
        </p:nvSpPr>
        <p:spPr>
          <a:xfrm>
            <a:off x="7938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610E8-DCC6-44C8-B511-21FDD90C1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C586E-EE0C-4BEF-AF31-DAB79C3765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65DDD-177E-46F2-B0C2-5EA02D36F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CE0CAE1-CB6C-4250-A5F9-AB7ECC42B06F}" type="datetime1">
              <a:rPr lang="ru-RU" altLang="en-US"/>
              <a:pPr/>
              <a:t>22.05.2020</a:t>
            </a:fld>
            <a:endParaRPr lang="ru-R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26B2B2-6FD4-40D7-BDFD-14E824291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B901C1-A18E-4FE9-9B27-FB9C09C51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80B0E9-DF54-4FE8-9322-8B1A642FB3A3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3113777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FFE98-72A4-4BD3-BB31-950E85C98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8840C6-4E35-4E43-B6B4-7175F34E5B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5C926E-AD23-41B0-BF1B-54C2E2346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35B6A0E-AFBB-413F-9944-EE5C80808C68}" type="datetime1">
              <a:rPr lang="ru-RU" altLang="en-US"/>
              <a:pPr/>
              <a:t>22.05.2020</a:t>
            </a:fld>
            <a:endParaRPr lang="ru-R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38215-9256-498C-801B-B85817D8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180B5-AF4C-4EF9-83B8-F58607839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BAE868-12E6-463F-967A-05BD5ACBAC9A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4301307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0EC48-981C-4A26-B0F7-1637BBD30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09E27-5006-4164-BDC0-F552443681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905000"/>
            <a:ext cx="54102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CC64C4-857C-4382-BE7D-8C7B46C0F6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05000"/>
            <a:ext cx="54102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F92046-5EDD-41B9-B9EC-D58D60E5D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8D04FE-5DD7-47DA-B6E3-FA1FD1AAED88}" type="datetime1">
              <a:rPr lang="ru-RU" altLang="en-US"/>
              <a:pPr/>
              <a:t>22.05.2020</a:t>
            </a:fld>
            <a:endParaRPr lang="ru-RU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538763-813F-4E4A-99D0-B1105A2F5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8908FF-1ECC-457B-8EE4-42DB5EEE4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53FE41-334D-440C-969F-1C91E2614B7C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8658968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3E29C-8BB5-4442-8432-CA3A6D018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CB5579-789A-4400-9F8E-411DF298F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629E2F-8D63-4FFB-9836-2D8924DD2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F9F711-8042-4E21-B944-2F61D3FED7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45972F-E1FE-400F-833A-72C6789DED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5C6556-E1A9-43FC-9195-F09B735F2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3520C09-05F4-4158-B5E2-21C2506160F6}" type="datetime1">
              <a:rPr lang="ru-RU" altLang="en-US"/>
              <a:pPr/>
              <a:t>22.05.2020</a:t>
            </a:fld>
            <a:endParaRPr lang="ru-RU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68410E-D585-4C54-8B85-A1E9C285B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2BF3E4-9F2F-4835-A3AE-5D6A2B9E6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2F6614-780E-4FFD-92E5-E914A86823E0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7182703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320B9-AB49-4446-986B-0B5463E1B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C34B3C-F4D9-4CCF-8754-0C0FFBFB0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9C21F5-9088-46F0-811D-F30661AF29A6}" type="datetime1">
              <a:rPr lang="ru-RU" altLang="en-US"/>
              <a:pPr/>
              <a:t>22.05.2020</a:t>
            </a:fld>
            <a:endParaRPr lang="ru-RU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596FDB-06C6-47DD-8CD0-C28BF42C1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713BF1-636D-4D8A-89BB-C8E7FC9D6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C8920E-08B1-4E64-A508-ECADB0AD8BF6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9163871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9C7173-D1EF-4F6F-9B7D-C893A8342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C55D05-ED15-42A8-885C-8518AA53B177}" type="datetime1">
              <a:rPr lang="ru-RU" altLang="en-US"/>
              <a:pPr/>
              <a:t>22.05.2020</a:t>
            </a:fld>
            <a:endParaRPr lang="ru-RU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134BD7-5E9D-48CE-BCC3-49583CC15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903436-7123-436C-8079-9FDDC8E73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C140D-08D0-4E44-B36F-87934EEF9EC3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784125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временной шкал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9">
            <a:extLst>
              <a:ext uri="{FF2B5EF4-FFF2-40B4-BE49-F238E27FC236}">
                <a16:creationId xmlns:a16="http://schemas.microsoft.com/office/drawing/2014/main" id="{EC4C8CDE-9CBC-424B-BDE9-F2EA1CE43A3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" name="Прямоугольник 48">
            <a:extLst>
              <a:ext uri="{FF2B5EF4-FFF2-40B4-BE49-F238E27FC236}">
                <a16:creationId xmlns:a16="http://schemas.microsoft.com/office/drawing/2014/main" id="{CCE34A9C-14EB-4CE3-A6AE-5E37FE5EE498}"/>
              </a:ext>
            </a:extLst>
          </p:cNvPr>
          <p:cNvSpPr/>
          <p:nvPr userDrawn="1"/>
        </p:nvSpPr>
        <p:spPr>
          <a:xfrm>
            <a:off x="-4763" y="19050"/>
            <a:ext cx="12195176" cy="683895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4" name="Прямоугольник 5">
            <a:extLst>
              <a:ext uri="{FF2B5EF4-FFF2-40B4-BE49-F238E27FC236}">
                <a16:creationId xmlns:a16="http://schemas.microsoft.com/office/drawing/2014/main" id="{8260BD73-48CA-4BA5-B454-4BD937D18EE2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35" name="Прямая соединительная линия 10">
            <a:extLst>
              <a:ext uri="{FF2B5EF4-FFF2-40B4-BE49-F238E27FC236}">
                <a16:creationId xmlns:a16="http://schemas.microsoft.com/office/drawing/2014/main" id="{56CABFE8-9F2F-46B3-B6A9-33A0AC11304D}"/>
              </a:ext>
            </a:extLst>
          </p:cNvPr>
          <p:cNvCxnSpPr/>
          <p:nvPr userDrawn="1"/>
        </p:nvCxnSpPr>
        <p:spPr>
          <a:xfrm>
            <a:off x="1743075" y="3429000"/>
            <a:ext cx="8705850" cy="0"/>
          </a:xfrm>
          <a:prstGeom prst="line">
            <a:avLst/>
          </a:prstGeom>
          <a:ln w="508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Овал 7">
            <a:extLst>
              <a:ext uri="{FF2B5EF4-FFF2-40B4-BE49-F238E27FC236}">
                <a16:creationId xmlns:a16="http://schemas.microsoft.com/office/drawing/2014/main" id="{CC81FF05-6D06-4393-A4EE-B89A5C52445A}"/>
              </a:ext>
            </a:extLst>
          </p:cNvPr>
          <p:cNvSpPr/>
          <p:nvPr userDrawn="1"/>
        </p:nvSpPr>
        <p:spPr>
          <a:xfrm>
            <a:off x="1054100" y="2763838"/>
            <a:ext cx="1335088" cy="1335087"/>
          </a:xfrm>
          <a:prstGeom prst="ellipse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7" name="Овал 16">
            <a:extLst>
              <a:ext uri="{FF2B5EF4-FFF2-40B4-BE49-F238E27FC236}">
                <a16:creationId xmlns:a16="http://schemas.microsoft.com/office/drawing/2014/main" id="{846B2B2F-3204-46D8-B185-83A42C537F44}"/>
              </a:ext>
            </a:extLst>
          </p:cNvPr>
          <p:cNvSpPr/>
          <p:nvPr userDrawn="1"/>
        </p:nvSpPr>
        <p:spPr>
          <a:xfrm>
            <a:off x="9802813" y="2763838"/>
            <a:ext cx="1335087" cy="1335087"/>
          </a:xfrm>
          <a:prstGeom prst="ellipse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8" name="Овал 17">
            <a:extLst>
              <a:ext uri="{FF2B5EF4-FFF2-40B4-BE49-F238E27FC236}">
                <a16:creationId xmlns:a16="http://schemas.microsoft.com/office/drawing/2014/main" id="{76FF0934-E231-4937-BCA8-D9DA25B4683C}"/>
              </a:ext>
            </a:extLst>
          </p:cNvPr>
          <p:cNvSpPr/>
          <p:nvPr userDrawn="1"/>
        </p:nvSpPr>
        <p:spPr>
          <a:xfrm>
            <a:off x="3243263" y="2763838"/>
            <a:ext cx="1333500" cy="1335087"/>
          </a:xfrm>
          <a:prstGeom prst="ellipse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9" name="Овал 19">
            <a:extLst>
              <a:ext uri="{FF2B5EF4-FFF2-40B4-BE49-F238E27FC236}">
                <a16:creationId xmlns:a16="http://schemas.microsoft.com/office/drawing/2014/main" id="{B00B334A-BD2B-46C6-A81B-8A79C8799386}"/>
              </a:ext>
            </a:extLst>
          </p:cNvPr>
          <p:cNvSpPr/>
          <p:nvPr userDrawn="1"/>
        </p:nvSpPr>
        <p:spPr>
          <a:xfrm>
            <a:off x="5429250" y="2763838"/>
            <a:ext cx="1333500" cy="1335087"/>
          </a:xfrm>
          <a:prstGeom prst="ellipse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1" name="Овал 20">
            <a:extLst>
              <a:ext uri="{FF2B5EF4-FFF2-40B4-BE49-F238E27FC236}">
                <a16:creationId xmlns:a16="http://schemas.microsoft.com/office/drawing/2014/main" id="{80B338DF-DE3C-48FB-B5AE-79D2A5019654}"/>
              </a:ext>
            </a:extLst>
          </p:cNvPr>
          <p:cNvSpPr/>
          <p:nvPr userDrawn="1"/>
        </p:nvSpPr>
        <p:spPr>
          <a:xfrm>
            <a:off x="7615238" y="2763838"/>
            <a:ext cx="1336675" cy="1335087"/>
          </a:xfrm>
          <a:prstGeom prst="ellipse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805472"/>
            <a:ext cx="6862011" cy="552848"/>
          </a:xfrm>
        </p:spPr>
        <p:txBody>
          <a:bodyPr lIns="0" tIns="0" rIns="0" bIns="0" rtlCol="0" anchor="b"/>
          <a:lstStyle/>
          <a:p>
            <a:r>
              <a:rPr lang="ru-RU" noProof="0"/>
              <a:t>Образец заголовка</a:t>
            </a:r>
          </a:p>
        </p:txBody>
      </p:sp>
      <p:sp>
        <p:nvSpPr>
          <p:cNvPr id="15" name="Текст 2"/>
          <p:cNvSpPr>
            <a:spLocks noGrp="1"/>
          </p:cNvSpPr>
          <p:nvPr>
            <p:ph type="body" idx="41"/>
          </p:nvPr>
        </p:nvSpPr>
        <p:spPr>
          <a:xfrm>
            <a:off x="711126" y="4231099"/>
            <a:ext cx="2020824" cy="334918"/>
          </a:xfrm>
        </p:spPr>
        <p:txBody>
          <a:bodyPr lIns="0" tIns="0" rIns="0" bIns="0" rtlCol="0" anchor="b">
            <a:normAutofit/>
          </a:bodyPr>
          <a:lstStyle>
            <a:lvl1pPr marL="0" indent="0" algn="ctr">
              <a:buNone/>
              <a:defRPr sz="22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noProof="0"/>
              <a:t>Click to edit Master text styles</a:t>
            </a:r>
          </a:p>
        </p:txBody>
      </p:sp>
      <p:sp>
        <p:nvSpPr>
          <p:cNvPr id="16" name="Текст 11"/>
          <p:cNvSpPr>
            <a:spLocks noGrp="1"/>
          </p:cNvSpPr>
          <p:nvPr>
            <p:ph type="body" sz="quarter" idx="42"/>
          </p:nvPr>
        </p:nvSpPr>
        <p:spPr>
          <a:xfrm>
            <a:off x="711127" y="4664315"/>
            <a:ext cx="2020824" cy="1178559"/>
          </a:xfrm>
        </p:spPr>
        <p:txBody>
          <a:bodyPr lIns="0" tIns="0" rIns="0" bIns="0" rtlCol="0">
            <a:normAutofit/>
          </a:bodyPr>
          <a:lstStyle>
            <a:lvl1pPr marL="0" indent="0" algn="ctr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400" b="0" i="0">
                <a:solidFill>
                  <a:schemeClr val="bg1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19" name="Текст 11"/>
          <p:cNvSpPr>
            <a:spLocks noGrp="1"/>
          </p:cNvSpPr>
          <p:nvPr>
            <p:ph type="body" sz="quarter" idx="47"/>
          </p:nvPr>
        </p:nvSpPr>
        <p:spPr>
          <a:xfrm>
            <a:off x="836613" y="1392449"/>
            <a:ext cx="10515600" cy="935429"/>
          </a:xfrm>
        </p:spPr>
        <p:txBody>
          <a:bodyPr lIns="36000" tIns="0" rIns="0" bIns="0" rtlCol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800" i="0">
                <a:solidFill>
                  <a:schemeClr val="bg2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24" name="Текст 2"/>
          <p:cNvSpPr>
            <a:spLocks noGrp="1"/>
          </p:cNvSpPr>
          <p:nvPr>
            <p:ph type="body" idx="48"/>
          </p:nvPr>
        </p:nvSpPr>
        <p:spPr>
          <a:xfrm>
            <a:off x="9452932" y="4231099"/>
            <a:ext cx="2020824" cy="334918"/>
          </a:xfrm>
        </p:spPr>
        <p:txBody>
          <a:bodyPr lIns="0" tIns="0" rIns="0" bIns="0" rtlCol="0" anchor="b">
            <a:normAutofit/>
          </a:bodyPr>
          <a:lstStyle>
            <a:lvl1pPr marL="0" indent="0" algn="ctr">
              <a:buNone/>
              <a:defRPr sz="22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noProof="0"/>
              <a:t>Click to edit Master text styles</a:t>
            </a:r>
          </a:p>
        </p:txBody>
      </p:sp>
      <p:sp>
        <p:nvSpPr>
          <p:cNvPr id="27" name="Текст 11"/>
          <p:cNvSpPr>
            <a:spLocks noGrp="1"/>
          </p:cNvSpPr>
          <p:nvPr>
            <p:ph type="body" sz="quarter" idx="49"/>
          </p:nvPr>
        </p:nvSpPr>
        <p:spPr>
          <a:xfrm>
            <a:off x="9452933" y="4664315"/>
            <a:ext cx="2020824" cy="1178559"/>
          </a:xfrm>
        </p:spPr>
        <p:txBody>
          <a:bodyPr lIns="0" tIns="0" rIns="0" bIns="0" rtlCol="0">
            <a:normAutofit/>
          </a:bodyPr>
          <a:lstStyle>
            <a:lvl1pPr marL="0" indent="0" algn="ctr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400" b="0" i="0">
                <a:solidFill>
                  <a:schemeClr val="bg1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28" name="Текст 2"/>
          <p:cNvSpPr>
            <a:spLocks noGrp="1"/>
          </p:cNvSpPr>
          <p:nvPr>
            <p:ph type="body" idx="50"/>
          </p:nvPr>
        </p:nvSpPr>
        <p:spPr>
          <a:xfrm>
            <a:off x="2896577" y="4231099"/>
            <a:ext cx="2020824" cy="334918"/>
          </a:xfrm>
        </p:spPr>
        <p:txBody>
          <a:bodyPr lIns="0" tIns="0" rIns="0" bIns="0" rtlCol="0" anchor="b">
            <a:normAutofit/>
          </a:bodyPr>
          <a:lstStyle>
            <a:lvl1pPr marL="0" indent="0" algn="ctr">
              <a:buNone/>
              <a:defRPr sz="22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noProof="0"/>
              <a:t>Click to edit Master text styles</a:t>
            </a:r>
          </a:p>
        </p:txBody>
      </p:sp>
      <p:sp>
        <p:nvSpPr>
          <p:cNvPr id="29" name="Текст 11"/>
          <p:cNvSpPr>
            <a:spLocks noGrp="1"/>
          </p:cNvSpPr>
          <p:nvPr>
            <p:ph type="body" sz="quarter" idx="51"/>
          </p:nvPr>
        </p:nvSpPr>
        <p:spPr>
          <a:xfrm>
            <a:off x="2896578" y="4664315"/>
            <a:ext cx="2020824" cy="1178559"/>
          </a:xfrm>
        </p:spPr>
        <p:txBody>
          <a:bodyPr lIns="0" tIns="0" rIns="0" bIns="0" rtlCol="0">
            <a:normAutofit/>
          </a:bodyPr>
          <a:lstStyle>
            <a:lvl1pPr marL="0" indent="0" algn="ctr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400" b="0" i="0">
                <a:solidFill>
                  <a:schemeClr val="bg1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30" name="Текст 2"/>
          <p:cNvSpPr>
            <a:spLocks noGrp="1"/>
          </p:cNvSpPr>
          <p:nvPr>
            <p:ph type="body" idx="52"/>
          </p:nvPr>
        </p:nvSpPr>
        <p:spPr>
          <a:xfrm>
            <a:off x="5082028" y="4231099"/>
            <a:ext cx="2020824" cy="334918"/>
          </a:xfrm>
        </p:spPr>
        <p:txBody>
          <a:bodyPr lIns="0" tIns="0" rIns="0" bIns="0" rtlCol="0" anchor="b">
            <a:normAutofit/>
          </a:bodyPr>
          <a:lstStyle>
            <a:lvl1pPr marL="0" indent="0" algn="ctr">
              <a:buNone/>
              <a:defRPr sz="22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noProof="0"/>
              <a:t>Click to edit Master text styles</a:t>
            </a:r>
          </a:p>
        </p:txBody>
      </p:sp>
      <p:sp>
        <p:nvSpPr>
          <p:cNvPr id="31" name="Текст 11"/>
          <p:cNvSpPr>
            <a:spLocks noGrp="1"/>
          </p:cNvSpPr>
          <p:nvPr>
            <p:ph type="body" sz="quarter" idx="53"/>
          </p:nvPr>
        </p:nvSpPr>
        <p:spPr>
          <a:xfrm>
            <a:off x="5082029" y="4664315"/>
            <a:ext cx="2020824" cy="1178559"/>
          </a:xfrm>
        </p:spPr>
        <p:txBody>
          <a:bodyPr lIns="0" tIns="0" rIns="0" bIns="0" rtlCol="0">
            <a:normAutofit/>
          </a:bodyPr>
          <a:lstStyle>
            <a:lvl1pPr marL="0" indent="0" algn="ctr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400" b="0" i="0">
                <a:solidFill>
                  <a:schemeClr val="bg1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32" name="Текст 2"/>
          <p:cNvSpPr>
            <a:spLocks noGrp="1"/>
          </p:cNvSpPr>
          <p:nvPr>
            <p:ph type="body" idx="54"/>
          </p:nvPr>
        </p:nvSpPr>
        <p:spPr>
          <a:xfrm>
            <a:off x="7267480" y="4231099"/>
            <a:ext cx="2020824" cy="334918"/>
          </a:xfrm>
        </p:spPr>
        <p:txBody>
          <a:bodyPr lIns="0" tIns="0" rIns="0" bIns="0" rtlCol="0" anchor="b">
            <a:normAutofit/>
          </a:bodyPr>
          <a:lstStyle>
            <a:lvl1pPr marL="0" indent="0" algn="ctr">
              <a:buNone/>
              <a:defRPr sz="22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noProof="0"/>
              <a:t>Click to edit Master text styles</a:t>
            </a:r>
          </a:p>
        </p:txBody>
      </p:sp>
      <p:sp>
        <p:nvSpPr>
          <p:cNvPr id="33" name="Текст 11"/>
          <p:cNvSpPr>
            <a:spLocks noGrp="1"/>
          </p:cNvSpPr>
          <p:nvPr>
            <p:ph type="body" sz="quarter" idx="55"/>
          </p:nvPr>
        </p:nvSpPr>
        <p:spPr>
          <a:xfrm>
            <a:off x="7267481" y="4664315"/>
            <a:ext cx="2020824" cy="1178559"/>
          </a:xfrm>
        </p:spPr>
        <p:txBody>
          <a:bodyPr lIns="0" tIns="0" rIns="0" bIns="0" rtlCol="0">
            <a:normAutofit/>
          </a:bodyPr>
          <a:lstStyle>
            <a:lvl1pPr marL="0" indent="0" algn="ctr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400" b="0" i="0">
                <a:solidFill>
                  <a:schemeClr val="bg1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39" name="Текст 2"/>
          <p:cNvSpPr>
            <a:spLocks noGrp="1"/>
          </p:cNvSpPr>
          <p:nvPr>
            <p:ph type="body" idx="56"/>
          </p:nvPr>
        </p:nvSpPr>
        <p:spPr>
          <a:xfrm>
            <a:off x="1053452" y="3074289"/>
            <a:ext cx="1335024" cy="462656"/>
          </a:xfrm>
        </p:spPr>
        <p:txBody>
          <a:bodyPr lIns="0" tIns="0" rIns="0" bIns="0" rtlCol="0" anchor="b">
            <a:normAutofit/>
          </a:bodyPr>
          <a:lstStyle>
            <a:lvl1pPr marL="0" indent="0" algn="ctr">
              <a:buNone/>
              <a:defRPr sz="29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noProof="0"/>
              <a:t>Click to edit Master text styles</a:t>
            </a:r>
          </a:p>
        </p:txBody>
      </p:sp>
      <p:sp>
        <p:nvSpPr>
          <p:cNvPr id="40" name="Текст 2"/>
          <p:cNvSpPr>
            <a:spLocks noGrp="1"/>
          </p:cNvSpPr>
          <p:nvPr>
            <p:ph type="body" idx="57"/>
          </p:nvPr>
        </p:nvSpPr>
        <p:spPr>
          <a:xfrm>
            <a:off x="1053452" y="3471539"/>
            <a:ext cx="1335024" cy="233857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700" b="1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noProof="0"/>
              <a:t>Click to edit Master text styles</a:t>
            </a:r>
          </a:p>
        </p:txBody>
      </p:sp>
      <p:sp>
        <p:nvSpPr>
          <p:cNvPr id="41" name="Текст 2"/>
          <p:cNvSpPr>
            <a:spLocks noGrp="1"/>
          </p:cNvSpPr>
          <p:nvPr>
            <p:ph type="body" idx="58"/>
          </p:nvPr>
        </p:nvSpPr>
        <p:spPr>
          <a:xfrm>
            <a:off x="3240970" y="3068944"/>
            <a:ext cx="1335024" cy="462656"/>
          </a:xfrm>
        </p:spPr>
        <p:txBody>
          <a:bodyPr lIns="0" tIns="0" rIns="0" bIns="0" rtlCol="0" anchor="b">
            <a:normAutofit/>
          </a:bodyPr>
          <a:lstStyle>
            <a:lvl1pPr marL="0" indent="0" algn="ctr">
              <a:buNone/>
              <a:defRPr sz="29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noProof="0"/>
              <a:t>Click to edit Master text styles</a:t>
            </a:r>
          </a:p>
        </p:txBody>
      </p:sp>
      <p:sp>
        <p:nvSpPr>
          <p:cNvPr id="42" name="Текст 2"/>
          <p:cNvSpPr>
            <a:spLocks noGrp="1"/>
          </p:cNvSpPr>
          <p:nvPr>
            <p:ph type="body" idx="59"/>
          </p:nvPr>
        </p:nvSpPr>
        <p:spPr>
          <a:xfrm>
            <a:off x="3240970" y="3466194"/>
            <a:ext cx="1335024" cy="233857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700" b="1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noProof="0"/>
              <a:t>Click to edit Master text styles</a:t>
            </a:r>
          </a:p>
        </p:txBody>
      </p:sp>
      <p:sp>
        <p:nvSpPr>
          <p:cNvPr id="43" name="Текст 2"/>
          <p:cNvSpPr>
            <a:spLocks noGrp="1"/>
          </p:cNvSpPr>
          <p:nvPr>
            <p:ph type="body" idx="60"/>
          </p:nvPr>
        </p:nvSpPr>
        <p:spPr>
          <a:xfrm>
            <a:off x="5428488" y="3077096"/>
            <a:ext cx="1335024" cy="462656"/>
          </a:xfrm>
        </p:spPr>
        <p:txBody>
          <a:bodyPr lIns="0" tIns="0" rIns="0" bIns="0" rtlCol="0" anchor="b">
            <a:normAutofit/>
          </a:bodyPr>
          <a:lstStyle>
            <a:lvl1pPr marL="0" indent="0" algn="ctr">
              <a:buNone/>
              <a:defRPr sz="29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noProof="0"/>
              <a:t>Click to edit Master text styles</a:t>
            </a:r>
          </a:p>
        </p:txBody>
      </p:sp>
      <p:sp>
        <p:nvSpPr>
          <p:cNvPr id="44" name="Текст 2"/>
          <p:cNvSpPr>
            <a:spLocks noGrp="1"/>
          </p:cNvSpPr>
          <p:nvPr>
            <p:ph type="body" idx="61"/>
          </p:nvPr>
        </p:nvSpPr>
        <p:spPr>
          <a:xfrm>
            <a:off x="5428488" y="3474346"/>
            <a:ext cx="1335024" cy="233857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700" b="1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noProof="0"/>
              <a:t>Click to edit Master text styles</a:t>
            </a:r>
          </a:p>
        </p:txBody>
      </p:sp>
      <p:sp>
        <p:nvSpPr>
          <p:cNvPr id="45" name="Текст 2"/>
          <p:cNvSpPr>
            <a:spLocks noGrp="1"/>
          </p:cNvSpPr>
          <p:nvPr>
            <p:ph type="body" idx="62"/>
          </p:nvPr>
        </p:nvSpPr>
        <p:spPr>
          <a:xfrm>
            <a:off x="7616006" y="3082825"/>
            <a:ext cx="1335024" cy="462656"/>
          </a:xfrm>
        </p:spPr>
        <p:txBody>
          <a:bodyPr lIns="0" tIns="0" rIns="0" bIns="0" rtlCol="0" anchor="b">
            <a:normAutofit/>
          </a:bodyPr>
          <a:lstStyle>
            <a:lvl1pPr marL="0" indent="0" algn="ctr">
              <a:buNone/>
              <a:defRPr sz="29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noProof="0"/>
              <a:t>Click to edit Master text styles</a:t>
            </a:r>
          </a:p>
        </p:txBody>
      </p:sp>
      <p:sp>
        <p:nvSpPr>
          <p:cNvPr id="46" name="Текст 2"/>
          <p:cNvSpPr>
            <a:spLocks noGrp="1"/>
          </p:cNvSpPr>
          <p:nvPr>
            <p:ph type="body" idx="63"/>
          </p:nvPr>
        </p:nvSpPr>
        <p:spPr>
          <a:xfrm>
            <a:off x="7616006" y="3480075"/>
            <a:ext cx="1335024" cy="233857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700" b="1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noProof="0"/>
              <a:t>Click to edit Master text styles</a:t>
            </a:r>
          </a:p>
        </p:txBody>
      </p:sp>
      <p:sp>
        <p:nvSpPr>
          <p:cNvPr id="47" name="Текст 2"/>
          <p:cNvSpPr>
            <a:spLocks noGrp="1"/>
          </p:cNvSpPr>
          <p:nvPr>
            <p:ph type="body" idx="64"/>
          </p:nvPr>
        </p:nvSpPr>
        <p:spPr>
          <a:xfrm>
            <a:off x="9803524" y="3079749"/>
            <a:ext cx="1335024" cy="462656"/>
          </a:xfrm>
        </p:spPr>
        <p:txBody>
          <a:bodyPr lIns="0" tIns="0" rIns="0" bIns="0" rtlCol="0" anchor="b">
            <a:normAutofit/>
          </a:bodyPr>
          <a:lstStyle>
            <a:lvl1pPr marL="0" indent="0" algn="ctr">
              <a:buNone/>
              <a:defRPr sz="29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noProof="0"/>
              <a:t>Click to edit Master text styles</a:t>
            </a:r>
          </a:p>
        </p:txBody>
      </p:sp>
      <p:sp>
        <p:nvSpPr>
          <p:cNvPr id="48" name="Текст 2"/>
          <p:cNvSpPr>
            <a:spLocks noGrp="1"/>
          </p:cNvSpPr>
          <p:nvPr>
            <p:ph type="body" idx="65"/>
          </p:nvPr>
        </p:nvSpPr>
        <p:spPr>
          <a:xfrm>
            <a:off x="9803524" y="3476999"/>
            <a:ext cx="1335024" cy="233857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700" b="1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noProof="0"/>
              <a:t>Click to edit Master text styles</a:t>
            </a:r>
          </a:p>
        </p:txBody>
      </p:sp>
      <p:sp>
        <p:nvSpPr>
          <p:cNvPr id="50" name="Рисунок 11"/>
          <p:cNvSpPr>
            <a:spLocks noGrp="1"/>
          </p:cNvSpPr>
          <p:nvPr>
            <p:ph type="pic" sz="quarter" idx="66"/>
          </p:nvPr>
        </p:nvSpPr>
        <p:spPr>
          <a:xfrm>
            <a:off x="9409913" y="851603"/>
            <a:ext cx="1938528" cy="393192"/>
          </a:xfrm>
          <a:prstGeom prst="round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uk-UA" noProof="0"/>
              <a:t>Click icon to add picture</a:t>
            </a:r>
            <a:endParaRPr lang="ru-RU" noProof="0"/>
          </a:p>
        </p:txBody>
      </p:sp>
      <p:sp>
        <p:nvSpPr>
          <p:cNvPr id="52" name="Дата 2">
            <a:extLst>
              <a:ext uri="{FF2B5EF4-FFF2-40B4-BE49-F238E27FC236}">
                <a16:creationId xmlns:a16="http://schemas.microsoft.com/office/drawing/2014/main" id="{0627A5A4-81F5-48E1-A410-7D90FA2C6A85}"/>
              </a:ext>
            </a:extLst>
          </p:cNvPr>
          <p:cNvSpPr>
            <a:spLocks noGrp="1"/>
          </p:cNvSpPr>
          <p:nvPr>
            <p:ph type="dt" sz="half" idx="6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DCB6A-4297-475A-BF7B-BD5AF2CE815A}" type="datetime1">
              <a:rPr lang="ru-RU"/>
              <a:pPr>
                <a:defRPr/>
              </a:pPr>
              <a:t>22.05.2020</a:t>
            </a:fld>
            <a:endParaRPr lang="ru-RU"/>
          </a:p>
        </p:txBody>
      </p:sp>
      <p:sp>
        <p:nvSpPr>
          <p:cNvPr id="53" name="Нижний колонтитул 3">
            <a:extLst>
              <a:ext uri="{FF2B5EF4-FFF2-40B4-BE49-F238E27FC236}">
                <a16:creationId xmlns:a16="http://schemas.microsoft.com/office/drawing/2014/main" id="{220FDCC9-CFC2-4E76-8902-13159CB65B01}"/>
              </a:ext>
            </a:extLst>
          </p:cNvPr>
          <p:cNvSpPr>
            <a:spLocks noGrp="1"/>
          </p:cNvSpPr>
          <p:nvPr>
            <p:ph type="ftr" sz="quarter" idx="6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54" name="Номер слайда 4">
            <a:extLst>
              <a:ext uri="{FF2B5EF4-FFF2-40B4-BE49-F238E27FC236}">
                <a16:creationId xmlns:a16="http://schemas.microsoft.com/office/drawing/2014/main" id="{EE84DF2A-8F99-4A23-A4EF-D52ACF22CE8D}"/>
              </a:ext>
            </a:extLst>
          </p:cNvPr>
          <p:cNvSpPr>
            <a:spLocks noGrp="1"/>
          </p:cNvSpPr>
          <p:nvPr>
            <p:ph type="sldNum" sz="quarter" idx="69"/>
          </p:nvPr>
        </p:nvSpPr>
        <p:spPr/>
        <p:txBody>
          <a:bodyPr/>
          <a:lstStyle>
            <a:lvl1pPr>
              <a:defRPr/>
            </a:lvl1pPr>
          </a:lstStyle>
          <a:p>
            <a:fld id="{59D5F576-1FC7-4E3B-82AC-A5D03EE22F79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305749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8F6C9-311B-44E8-A233-AF2F09D25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048B3-8137-4752-ADCF-8D31F229F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7057E5-2FB0-4AC0-83B6-B9D37CB387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CD55CD-85A8-42DA-B742-694A17B21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631BF62-51A4-4EC3-8738-CEC285B35AF6}" type="datetime1">
              <a:rPr lang="ru-RU" altLang="en-US"/>
              <a:pPr/>
              <a:t>22.05.2020</a:t>
            </a:fld>
            <a:endParaRPr lang="ru-RU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7FBA4D-9FA7-48D9-B7C5-A91A90875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859AF6-D56A-4003-9897-20C76E3D9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7E7D7F-6D2A-435E-A80C-22F8BC03EE20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5108155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7A2A4-2A84-4745-A0DE-CC567D90E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F62874-98F6-4508-976A-F4499CD0AE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BC3B4C-1C0F-4F71-A063-280066358D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0AFABE-E4F1-4813-A095-78EE5B727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F4467BA-7718-4065-A0BB-C0B8C5C93654}" type="datetime1">
              <a:rPr lang="ru-RU" altLang="en-US"/>
              <a:pPr/>
              <a:t>22.05.2020</a:t>
            </a:fld>
            <a:endParaRPr lang="ru-RU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E77197-9B80-44FD-9056-6E11C6733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AC29A2-FACC-424B-9C96-F6B2A701A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7650BD-EB83-4D55-9CD1-DAD5AD79700C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7258171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7CECB-BA4A-49DD-AC50-FB55E842F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DE7B46-97C7-440D-9F8E-3254AD7B0C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566DB-3E7B-48F9-91C4-FF6147E23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712ED56-BDC7-4C53-BE3A-D0D7B523D299}" type="datetime1">
              <a:rPr lang="ru-RU" altLang="en-US"/>
              <a:pPr/>
              <a:t>22.05.2020</a:t>
            </a:fld>
            <a:endParaRPr lang="ru-R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6E06E-0155-4E5D-9F2A-3149BCFCE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AC4B8A-F61E-4718-BB92-7FD830295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50C780-DBE3-45F8-8885-676E964517D9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9929326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773B92-165A-4F48-A0F1-EE6DBE8005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92100"/>
            <a:ext cx="2743200" cy="5727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006A96-8125-4530-AC47-DA602822C5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92100"/>
            <a:ext cx="8077200" cy="5727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DBBB09-8355-4B03-A0F0-3CA8F7ED3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5D6E48-97C8-4830-B52F-69780E8A9715}" type="datetime1">
              <a:rPr lang="ru-RU" altLang="en-US"/>
              <a:pPr/>
              <a:t>22.05.2020</a:t>
            </a:fld>
            <a:endParaRPr lang="ru-R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7EF7-12C1-4DD0-8B68-A6AA0FB00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94AA76-0628-4FA2-A586-7F3AA1116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BB4B9F-FDBF-40D2-8B83-2A95040348A2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2792184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>
            <a:extLst>
              <a:ext uri="{FF2B5EF4-FFF2-40B4-BE49-F238E27FC236}">
                <a16:creationId xmlns:a16="http://schemas.microsoft.com/office/drawing/2014/main" id="{ED109A03-073B-4370-9AA0-30C70CA39A29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altLang="en-US" noProof="0"/>
              <a:t>Образец заголовка</a:t>
            </a:r>
          </a:p>
        </p:txBody>
      </p:sp>
      <p:sp>
        <p:nvSpPr>
          <p:cNvPr id="288771" name="Rectangle 3">
            <a:extLst>
              <a:ext uri="{FF2B5EF4-FFF2-40B4-BE49-F238E27FC236}">
                <a16:creationId xmlns:a16="http://schemas.microsoft.com/office/drawing/2014/main" id="{9882CD6A-1EF0-4013-8409-D78CDEC60753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ru-RU" altLang="en-US" noProof="0"/>
              <a:t>Образец подзаголовка</a:t>
            </a:r>
          </a:p>
        </p:txBody>
      </p:sp>
      <p:sp>
        <p:nvSpPr>
          <p:cNvPr id="288772" name="Rectangle 4">
            <a:extLst>
              <a:ext uri="{FF2B5EF4-FFF2-40B4-BE49-F238E27FC236}">
                <a16:creationId xmlns:a16="http://schemas.microsoft.com/office/drawing/2014/main" id="{AA674180-9107-498A-BDEA-D9B916CCD5CC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fld id="{EED2D51E-F584-426C-86F4-642FA0DD83EF}" type="datetime1">
              <a:rPr lang="ru-RU" altLang="en-US"/>
              <a:pPr/>
              <a:t>22.05.2020</a:t>
            </a:fld>
            <a:endParaRPr lang="ru-RU" altLang="en-US"/>
          </a:p>
        </p:txBody>
      </p:sp>
      <p:sp>
        <p:nvSpPr>
          <p:cNvPr id="288773" name="Rectangle 5">
            <a:extLst>
              <a:ext uri="{FF2B5EF4-FFF2-40B4-BE49-F238E27FC236}">
                <a16:creationId xmlns:a16="http://schemas.microsoft.com/office/drawing/2014/main" id="{A810645C-D1AC-41B9-9571-CAD974977FC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288774" name="Rectangle 6">
            <a:extLst>
              <a:ext uri="{FF2B5EF4-FFF2-40B4-BE49-F238E27FC236}">
                <a16:creationId xmlns:a16="http://schemas.microsoft.com/office/drawing/2014/main" id="{B26530F5-9EFE-40B5-9F91-ED9CC05DCD1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160D5239-CDC3-45EB-9D06-CA40C52D1E52}" type="slidenum">
              <a:rPr lang="ru-RU" altLang="en-US"/>
              <a:pPr/>
              <a:t>‹#›</a:t>
            </a:fld>
            <a:endParaRPr lang="ru-RU" altLang="en-US"/>
          </a:p>
        </p:txBody>
      </p:sp>
      <p:sp>
        <p:nvSpPr>
          <p:cNvPr id="7" name="Прямоугольник 9">
            <a:extLst>
              <a:ext uri="{FF2B5EF4-FFF2-40B4-BE49-F238E27FC236}">
                <a16:creationId xmlns:a16="http://schemas.microsoft.com/office/drawing/2014/main" id="{12A8DD6E-0314-4E10-B404-F5C50686A53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10">
            <a:extLst>
              <a:ext uri="{FF2B5EF4-FFF2-40B4-BE49-F238E27FC236}">
                <a16:creationId xmlns:a16="http://schemas.microsoft.com/office/drawing/2014/main" id="{74CA9D56-E681-4010-9118-13F65562CD2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CCC15-C6C3-4B98-A052-F2AB024D8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8A05D-CEB1-4388-9DDE-FE599F0D74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DF6CC-EFA7-4368-AEE4-D00366383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E0DDE8D-C9ED-4691-933A-5FE110931D5C}" type="datetime1">
              <a:rPr lang="ru-RU" altLang="en-US"/>
              <a:pPr/>
              <a:t>22.05.2020</a:t>
            </a:fld>
            <a:endParaRPr lang="ru-R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86B62E-5130-47BE-972B-DB7992EDC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E97F2-F57D-411C-8934-DBA0E5FEC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2D079E-5568-4A75-9603-6B24B0DFAA75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240850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BE32B-51CB-452D-AF0C-AD8B793CC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D8BAC3-7BFC-45AC-BB9A-514EEA73E7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468D2-F73A-41BF-B229-22D132E7A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7052202-6828-4A65-B6F3-C33D335E238F}" type="datetime1">
              <a:rPr lang="ru-RU" altLang="en-US"/>
              <a:pPr/>
              <a:t>22.05.2020</a:t>
            </a:fld>
            <a:endParaRPr lang="ru-R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B8F000-9547-47DD-94DA-E12AEDCDD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93FAA-884B-4D2B-9EA4-F0BEF44AB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553726-DBB5-4BE9-B5B5-490D3F256549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0826792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824CE-D19D-41AD-9404-5B85D9320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13F8D-CA23-4FD1-8421-C5B95574FA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4102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194D31-C4C3-4CC7-9FF7-1B4C9A0DB6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81200"/>
            <a:ext cx="54102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EEDB55-F1CB-474E-AB3C-CCD7834D3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3C29AEC-9663-4BDE-8C52-78A54EB4F184}" type="datetime1">
              <a:rPr lang="ru-RU" altLang="en-US"/>
              <a:pPr/>
              <a:t>22.05.2020</a:t>
            </a:fld>
            <a:endParaRPr lang="ru-RU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89F7-8180-4FDF-8025-8C7177504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2F4606-0115-4C4C-B574-965F79299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1F35AE-59C1-4AB8-B6CD-427E501D37FD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710922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F5C10-3C53-47F4-A97B-AF54E0E94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3DB3E-6EE9-41B2-A286-0CE8A71A0C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E4B197-FAB5-4554-8A8A-9B02C44945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636300-14E5-4163-82A4-D55373A0CE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110202-9CBE-40B5-8D1E-DA98268618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8BF189-59E1-40C9-B72F-EB5361760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2ED5ADE-00BA-4F82-AC3E-65AE1745F685}" type="datetime1">
              <a:rPr lang="ru-RU" altLang="en-US"/>
              <a:pPr/>
              <a:t>22.05.2020</a:t>
            </a:fld>
            <a:endParaRPr lang="ru-RU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85B362-EB1D-438D-BCD3-D4FE2DF0C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925F85-5A01-4D06-B132-BF12F86B7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E9AE6C-297D-47C9-BAB1-8CA1B7F951BF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1304895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AA5D9-7A94-48F4-91FA-A09715D71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CA6A65-FCE8-4171-815B-AE8395709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53543E5-5402-4588-ADB1-ADC53CD46475}" type="datetime1">
              <a:rPr lang="ru-RU" altLang="en-US"/>
              <a:pPr/>
              <a:t>22.05.2020</a:t>
            </a:fld>
            <a:endParaRPr lang="ru-RU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A1BA87-54FE-4561-97F2-41E2BA2A3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827C55-D50B-41B6-B2C8-368BA5BEA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53294E-6038-4CA4-83F6-EC557A580D1F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838334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объект и логотип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9">
            <a:extLst>
              <a:ext uri="{FF2B5EF4-FFF2-40B4-BE49-F238E27FC236}">
                <a16:creationId xmlns:a16="http://schemas.microsoft.com/office/drawing/2014/main" id="{13065FDB-E41A-4F10-AC58-38FB96355AB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Прямоугольник 13">
            <a:extLst>
              <a:ext uri="{FF2B5EF4-FFF2-40B4-BE49-F238E27FC236}">
                <a16:creationId xmlns:a16="http://schemas.microsoft.com/office/drawing/2014/main" id="{D4933362-A493-4280-989A-8BA096B409F1}"/>
              </a:ext>
            </a:extLst>
          </p:cNvPr>
          <p:cNvSpPr/>
          <p:nvPr userDrawn="1"/>
        </p:nvSpPr>
        <p:spPr>
          <a:xfrm>
            <a:off x="7938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ик 5">
            <a:extLst>
              <a:ext uri="{FF2B5EF4-FFF2-40B4-BE49-F238E27FC236}">
                <a16:creationId xmlns:a16="http://schemas.microsoft.com/office/drawing/2014/main" id="{328ECF8F-4168-482C-9753-F13FC4B4AC0F}"/>
              </a:ext>
            </a:extLst>
          </p:cNvPr>
          <p:cNvSpPr/>
          <p:nvPr userDrawn="1"/>
        </p:nvSpPr>
        <p:spPr>
          <a:xfrm>
            <a:off x="0" y="1965325"/>
            <a:ext cx="12192000" cy="4892675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838199" y="805472"/>
            <a:ext cx="6862011" cy="552848"/>
          </a:xfrm>
        </p:spPr>
        <p:txBody>
          <a:bodyPr lIns="0" tIns="0" rIns="0" bIns="0" rtlCol="0" anchor="b"/>
          <a:lstStyle/>
          <a:p>
            <a:r>
              <a:rPr lang="ru-RU" noProof="0"/>
              <a:t>Образец заголовка</a:t>
            </a:r>
          </a:p>
        </p:txBody>
      </p:sp>
      <p:sp>
        <p:nvSpPr>
          <p:cNvPr id="11" name="Объект 10"/>
          <p:cNvSpPr>
            <a:spLocks noGrp="1"/>
          </p:cNvSpPr>
          <p:nvPr>
            <p:ph sz="quarter" idx="53"/>
          </p:nvPr>
        </p:nvSpPr>
        <p:spPr>
          <a:xfrm>
            <a:off x="839787" y="1943100"/>
            <a:ext cx="10512425" cy="3686334"/>
          </a:xfrm>
        </p:spPr>
        <p:txBody>
          <a:bodyPr rtlCol="0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16" name="Рисунок 11"/>
          <p:cNvSpPr>
            <a:spLocks noGrp="1"/>
          </p:cNvSpPr>
          <p:nvPr>
            <p:ph type="pic" sz="quarter" idx="50"/>
          </p:nvPr>
        </p:nvSpPr>
        <p:spPr>
          <a:xfrm>
            <a:off x="9409913" y="851603"/>
            <a:ext cx="1938528" cy="393192"/>
          </a:xfrm>
          <a:prstGeom prst="round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uk-UA" noProof="0"/>
              <a:t>Click icon to add picture</a:t>
            </a:r>
            <a:endParaRPr lang="ru-RU" noProof="0"/>
          </a:p>
        </p:txBody>
      </p:sp>
      <p:sp>
        <p:nvSpPr>
          <p:cNvPr id="8" name="Дата 2">
            <a:extLst>
              <a:ext uri="{FF2B5EF4-FFF2-40B4-BE49-F238E27FC236}">
                <a16:creationId xmlns:a16="http://schemas.microsoft.com/office/drawing/2014/main" id="{646608D3-E345-469E-B1D3-437A02A1FFE1}"/>
              </a:ext>
            </a:extLst>
          </p:cNvPr>
          <p:cNvSpPr>
            <a:spLocks noGrp="1"/>
          </p:cNvSpPr>
          <p:nvPr>
            <p:ph type="dt" sz="half" idx="5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1C495-CDE6-44DD-ADB2-0AE5CDEE742F}" type="datetime1">
              <a:rPr lang="ru-RU"/>
              <a:pPr>
                <a:defRPr/>
              </a:pPr>
              <a:t>22.05.2020</a:t>
            </a:fld>
            <a:endParaRPr lang="ru-RU"/>
          </a:p>
        </p:txBody>
      </p:sp>
      <p:sp>
        <p:nvSpPr>
          <p:cNvPr id="9" name="Нижний колонтитул 3">
            <a:extLst>
              <a:ext uri="{FF2B5EF4-FFF2-40B4-BE49-F238E27FC236}">
                <a16:creationId xmlns:a16="http://schemas.microsoft.com/office/drawing/2014/main" id="{7DBA8647-AAC1-4154-9A95-D124AF9301B1}"/>
              </a:ext>
            </a:extLst>
          </p:cNvPr>
          <p:cNvSpPr>
            <a:spLocks noGrp="1"/>
          </p:cNvSpPr>
          <p:nvPr>
            <p:ph type="ftr" sz="quarter" idx="5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10" name="Номер слайда 4">
            <a:extLst>
              <a:ext uri="{FF2B5EF4-FFF2-40B4-BE49-F238E27FC236}">
                <a16:creationId xmlns:a16="http://schemas.microsoft.com/office/drawing/2014/main" id="{626E7527-0468-4DC0-B8D2-26575B308E00}"/>
              </a:ext>
            </a:extLst>
          </p:cNvPr>
          <p:cNvSpPr>
            <a:spLocks noGrp="1"/>
          </p:cNvSpPr>
          <p:nvPr>
            <p:ph type="sldNum" sz="quarter" idx="56"/>
          </p:nvPr>
        </p:nvSpPr>
        <p:spPr/>
        <p:txBody>
          <a:bodyPr/>
          <a:lstStyle>
            <a:lvl1pPr>
              <a:defRPr/>
            </a:lvl1pPr>
          </a:lstStyle>
          <a:p>
            <a:fld id="{F6670C9D-2857-4820-B75E-743CD01B6047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560480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1F0BFC-0239-4689-9C15-56F76F6EB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B299BE4-1BF0-46F7-A09B-948EBF91E09A}" type="datetime1">
              <a:rPr lang="ru-RU" altLang="en-US"/>
              <a:pPr/>
              <a:t>22.05.2020</a:t>
            </a:fld>
            <a:endParaRPr lang="ru-RU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5801DA-8C66-4453-9381-54EF7A7CE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BB8965-CB61-4104-9BA4-7A06AC81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E7C36D-D9CF-4A53-BD5A-F63C315BEEB2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8052164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4C5A2-1B4C-4BC1-9101-3B9976465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95383-5889-48B8-A3F9-5B8C78756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84224F-E384-4C87-A4CC-A0FA7F8B02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10D8C8-0DCE-4DAF-96D5-1E53CC391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D40F645-858E-4454-9051-90CF39715E19}" type="datetime1">
              <a:rPr lang="ru-RU" altLang="en-US"/>
              <a:pPr/>
              <a:t>22.05.2020</a:t>
            </a:fld>
            <a:endParaRPr lang="ru-RU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7813E-E9F0-4386-AEE4-89631178F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E43DB3-BA85-4ED4-A519-F86308ED9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B998F7-1ED4-446C-B144-E1D45E7AE567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5059980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FAE9E-2C0E-4CA3-A8F8-A25757071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6E30F4-6AD1-450F-B0BD-8DB019D554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5EF6FA-BAEA-410D-9A87-3AA19AB6CD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10CE6C-51A5-406F-A415-A6FA10932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7C73718-3599-43C3-97A5-9D9AE23640E0}" type="datetime1">
              <a:rPr lang="ru-RU" altLang="en-US"/>
              <a:pPr/>
              <a:t>22.05.2020</a:t>
            </a:fld>
            <a:endParaRPr lang="ru-RU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E2B4D0-86D8-4497-9CCA-ECB54A449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852256-1FEA-4B3E-B3D3-B8CCDCDE9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72A98E-66CC-4EFB-A31F-3F089C9D4CB3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9225934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F40C8-F2B1-43C0-9520-86AF2F851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34C387-85C2-451E-813D-44351C947B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F71970-3AD5-4ADF-ABE3-06655E3C1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A73013-DF30-445A-B4A6-8F0C4691B7E3}" type="datetime1">
              <a:rPr lang="ru-RU" altLang="en-US"/>
              <a:pPr/>
              <a:t>22.05.2020</a:t>
            </a:fld>
            <a:endParaRPr lang="ru-R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C931E-9AE4-4AA2-A61E-29E227484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E36E7-5166-42E5-B6CC-7AB8C904D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34D93E-B92A-4138-B4D9-211345DC9FA4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0194639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A1A0E1-8233-4B64-B2B9-6FD8AAC654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0777ED-B289-4ABB-81E7-8D9400CBFA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772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1C95C9-0E04-41D6-B07D-DDF36DD80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257AE7D-E8A3-407B-9000-1DE3DCF11DC7}" type="datetime1">
              <a:rPr lang="ru-RU" altLang="en-US"/>
              <a:pPr/>
              <a:t>22.05.2020</a:t>
            </a:fld>
            <a:endParaRPr lang="ru-R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9751E-541E-40CA-8363-A78634AD7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CEA59-D3E9-4F24-9F41-68C7E6708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41E7C4-BA13-4D35-A1E4-0877CE804573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1379644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818" name="Group 2">
            <a:extLst>
              <a:ext uri="{FF2B5EF4-FFF2-40B4-BE49-F238E27FC236}">
                <a16:creationId xmlns:a16="http://schemas.microsoft.com/office/drawing/2014/main" id="{3FA1B047-6AEA-49AD-BC54-B620AF7A513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8350" cy="6851650"/>
            <a:chOff x="1" y="0"/>
            <a:chExt cx="5763" cy="4316"/>
          </a:xfrm>
        </p:grpSpPr>
        <p:sp>
          <p:nvSpPr>
            <p:cNvPr id="290819" name="Freeform 3">
              <a:extLst>
                <a:ext uri="{FF2B5EF4-FFF2-40B4-BE49-F238E27FC236}">
                  <a16:creationId xmlns:a16="http://schemas.microsoft.com/office/drawing/2014/main" id="{C74BC519-C4B3-47EB-A1A5-B45FDD2B812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820" name="Freeform 4">
              <a:extLst>
                <a:ext uri="{FF2B5EF4-FFF2-40B4-BE49-F238E27FC236}">
                  <a16:creationId xmlns:a16="http://schemas.microsoft.com/office/drawing/2014/main" id="{9CAC94DB-19AA-4583-8FD6-54337F22B44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821" name="Freeform 5">
              <a:extLst>
                <a:ext uri="{FF2B5EF4-FFF2-40B4-BE49-F238E27FC236}">
                  <a16:creationId xmlns:a16="http://schemas.microsoft.com/office/drawing/2014/main" id="{4F431325-FBB8-4D9A-BBAA-56D3C97E543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90822" name="Group 6">
              <a:extLst>
                <a:ext uri="{FF2B5EF4-FFF2-40B4-BE49-F238E27FC236}">
                  <a16:creationId xmlns:a16="http://schemas.microsoft.com/office/drawing/2014/main" id="{0C2D53F8-FF09-4E2D-AB34-CF96D9639F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90823" name="Freeform 7">
                <a:extLst>
                  <a:ext uri="{FF2B5EF4-FFF2-40B4-BE49-F238E27FC236}">
                    <a16:creationId xmlns:a16="http://schemas.microsoft.com/office/drawing/2014/main" id="{F213868E-26BA-4DC9-8CDA-03497FEEEF1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0824" name="Freeform 8">
                <a:extLst>
                  <a:ext uri="{FF2B5EF4-FFF2-40B4-BE49-F238E27FC236}">
                    <a16:creationId xmlns:a16="http://schemas.microsoft.com/office/drawing/2014/main" id="{0767978F-26B4-4056-8553-E681EF41353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0825" name="Freeform 9">
                <a:extLst>
                  <a:ext uri="{FF2B5EF4-FFF2-40B4-BE49-F238E27FC236}">
                    <a16:creationId xmlns:a16="http://schemas.microsoft.com/office/drawing/2014/main" id="{10FF90B2-FFE4-4D5C-B633-76906A5C9D7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0826" name="Freeform 10">
                <a:extLst>
                  <a:ext uri="{FF2B5EF4-FFF2-40B4-BE49-F238E27FC236}">
                    <a16:creationId xmlns:a16="http://schemas.microsoft.com/office/drawing/2014/main" id="{D0650BF8-514D-4C28-A1A1-DCD32072A9D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0827" name="Freeform 11">
                <a:extLst>
                  <a:ext uri="{FF2B5EF4-FFF2-40B4-BE49-F238E27FC236}">
                    <a16:creationId xmlns:a16="http://schemas.microsoft.com/office/drawing/2014/main" id="{5021F8F4-7FC4-4708-95AD-D2A06F532EB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0828" name="Freeform 12">
                <a:extLst>
                  <a:ext uri="{FF2B5EF4-FFF2-40B4-BE49-F238E27FC236}">
                    <a16:creationId xmlns:a16="http://schemas.microsoft.com/office/drawing/2014/main" id="{9E909EA6-F18D-4AEE-8C9C-2A1167F3869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0829" name="Freeform 13">
                <a:extLst>
                  <a:ext uri="{FF2B5EF4-FFF2-40B4-BE49-F238E27FC236}">
                    <a16:creationId xmlns:a16="http://schemas.microsoft.com/office/drawing/2014/main" id="{20D0A477-4336-46DC-924A-5F4E9E0EA16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0830" name="Freeform 14">
                <a:extLst>
                  <a:ext uri="{FF2B5EF4-FFF2-40B4-BE49-F238E27FC236}">
                    <a16:creationId xmlns:a16="http://schemas.microsoft.com/office/drawing/2014/main" id="{52E119A0-35E7-45C6-B49D-8C2E9AFD128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0831" name="Freeform 15">
                <a:extLst>
                  <a:ext uri="{FF2B5EF4-FFF2-40B4-BE49-F238E27FC236}">
                    <a16:creationId xmlns:a16="http://schemas.microsoft.com/office/drawing/2014/main" id="{410619C2-E244-44CD-A58C-2E484F32FE4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0832" name="Freeform 16">
                <a:extLst>
                  <a:ext uri="{FF2B5EF4-FFF2-40B4-BE49-F238E27FC236}">
                    <a16:creationId xmlns:a16="http://schemas.microsoft.com/office/drawing/2014/main" id="{A56532A2-3899-4D8E-8587-485D9C14BB5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0833" name="Freeform 17">
                <a:extLst>
                  <a:ext uri="{FF2B5EF4-FFF2-40B4-BE49-F238E27FC236}">
                    <a16:creationId xmlns:a16="http://schemas.microsoft.com/office/drawing/2014/main" id="{E07E9865-C593-461F-9CF8-EA583F12E82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0834" name="Freeform 18">
                <a:extLst>
                  <a:ext uri="{FF2B5EF4-FFF2-40B4-BE49-F238E27FC236}">
                    <a16:creationId xmlns:a16="http://schemas.microsoft.com/office/drawing/2014/main" id="{99011F4E-E897-400A-807E-8E4FEB919CF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0835" name="Freeform 19">
                <a:extLst>
                  <a:ext uri="{FF2B5EF4-FFF2-40B4-BE49-F238E27FC236}">
                    <a16:creationId xmlns:a16="http://schemas.microsoft.com/office/drawing/2014/main" id="{63092663-178F-4C88-9778-E73718F465F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90836" name="Freeform 20">
              <a:extLst>
                <a:ext uri="{FF2B5EF4-FFF2-40B4-BE49-F238E27FC236}">
                  <a16:creationId xmlns:a16="http://schemas.microsoft.com/office/drawing/2014/main" id="{1D53A38E-3F77-4D8C-9F85-6B48FA9E26F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837" name="Freeform 21">
              <a:extLst>
                <a:ext uri="{FF2B5EF4-FFF2-40B4-BE49-F238E27FC236}">
                  <a16:creationId xmlns:a16="http://schemas.microsoft.com/office/drawing/2014/main" id="{6D3C77B5-A8BB-45B2-A18D-EA01F37E8E9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838" name="Freeform 22">
              <a:extLst>
                <a:ext uri="{FF2B5EF4-FFF2-40B4-BE49-F238E27FC236}">
                  <a16:creationId xmlns:a16="http://schemas.microsoft.com/office/drawing/2014/main" id="{5895529F-D010-4785-AB76-53CBF1F1E4E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839" name="Freeform 23">
              <a:extLst>
                <a:ext uri="{FF2B5EF4-FFF2-40B4-BE49-F238E27FC236}">
                  <a16:creationId xmlns:a16="http://schemas.microsoft.com/office/drawing/2014/main" id="{D2CB7D51-C97E-40D5-A035-0199A9B91AF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17 w 717"/>
                <a:gd name="T1" fmla="*/ 845 h 845"/>
                <a:gd name="T2" fmla="*/ 717 w 717"/>
                <a:gd name="T3" fmla="*/ 821 h 845"/>
                <a:gd name="T4" fmla="*/ 574 w 717"/>
                <a:gd name="T5" fmla="*/ 605 h 845"/>
                <a:gd name="T6" fmla="*/ 406 w 717"/>
                <a:gd name="T7" fmla="*/ 396 h 845"/>
                <a:gd name="T8" fmla="*/ 221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09 w 717"/>
                <a:gd name="T15" fmla="*/ 198 h 845"/>
                <a:gd name="T16" fmla="*/ 400 w 717"/>
                <a:gd name="T17" fmla="*/ 408 h 845"/>
                <a:gd name="T18" fmla="*/ 568 w 717"/>
                <a:gd name="T19" fmla="*/ 623 h 845"/>
                <a:gd name="T20" fmla="*/ 717 w 717"/>
                <a:gd name="T21" fmla="*/ 845 h 845"/>
                <a:gd name="T22" fmla="*/ 717 w 717"/>
                <a:gd name="T23" fmla="*/ 845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840" name="Freeform 24">
              <a:extLst>
                <a:ext uri="{FF2B5EF4-FFF2-40B4-BE49-F238E27FC236}">
                  <a16:creationId xmlns:a16="http://schemas.microsoft.com/office/drawing/2014/main" id="{79BF28C4-2BD9-4F3D-9E50-D849023FDC9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7 w 407"/>
                <a:gd name="T1" fmla="*/ 414 h 414"/>
                <a:gd name="T2" fmla="*/ 407 w 407"/>
                <a:gd name="T3" fmla="*/ 396 h 414"/>
                <a:gd name="T4" fmla="*/ 222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6 w 407"/>
                <a:gd name="T13" fmla="*/ 204 h 414"/>
                <a:gd name="T14" fmla="*/ 407 w 407"/>
                <a:gd name="T15" fmla="*/ 414 h 414"/>
                <a:gd name="T16" fmla="*/ 407 w 407"/>
                <a:gd name="T17" fmla="*/ 414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841" name="Freeform 25">
              <a:extLst>
                <a:ext uri="{FF2B5EF4-FFF2-40B4-BE49-F238E27FC236}">
                  <a16:creationId xmlns:a16="http://schemas.microsoft.com/office/drawing/2014/main" id="{ACE3BDD7-32DE-4F8F-B0F7-1DCCA4896F6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842" name="Freeform 26">
              <a:extLst>
                <a:ext uri="{FF2B5EF4-FFF2-40B4-BE49-F238E27FC236}">
                  <a16:creationId xmlns:a16="http://schemas.microsoft.com/office/drawing/2014/main" id="{57895838-9BCD-45B3-8B16-888613B80A0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86 w 586"/>
                <a:gd name="T1" fmla="*/ 0 h 599"/>
                <a:gd name="T2" fmla="*/ 568 w 586"/>
                <a:gd name="T3" fmla="*/ 0 h 599"/>
                <a:gd name="T4" fmla="*/ 407 w 586"/>
                <a:gd name="T5" fmla="*/ 132 h 599"/>
                <a:gd name="T6" fmla="*/ 257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7 w 586"/>
                <a:gd name="T17" fmla="*/ 282 h 599"/>
                <a:gd name="T18" fmla="*/ 413 w 586"/>
                <a:gd name="T19" fmla="*/ 138 h 599"/>
                <a:gd name="T20" fmla="*/ 586 w 586"/>
                <a:gd name="T21" fmla="*/ 0 h 599"/>
                <a:gd name="T22" fmla="*/ 586 w 586"/>
                <a:gd name="T23" fmla="*/ 0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843" name="Freeform 27">
              <a:extLst>
                <a:ext uri="{FF2B5EF4-FFF2-40B4-BE49-F238E27FC236}">
                  <a16:creationId xmlns:a16="http://schemas.microsoft.com/office/drawing/2014/main" id="{7559DFFD-3817-4807-B9DA-A3390EA8EEE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69 w 269"/>
                <a:gd name="T1" fmla="*/ 0 h 252"/>
                <a:gd name="T2" fmla="*/ 251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69 w 269"/>
                <a:gd name="T15" fmla="*/ 0 h 252"/>
                <a:gd name="T16" fmla="*/ 269 w 269"/>
                <a:gd name="T1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844" name="Line 28">
              <a:extLst>
                <a:ext uri="{FF2B5EF4-FFF2-40B4-BE49-F238E27FC236}">
                  <a16:creationId xmlns:a16="http://schemas.microsoft.com/office/drawing/2014/main" id="{E637BDA2-3D12-45C6-A31C-3A12F073A044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845" name="Line 29">
              <a:extLst>
                <a:ext uri="{FF2B5EF4-FFF2-40B4-BE49-F238E27FC236}">
                  <a16:creationId xmlns:a16="http://schemas.microsoft.com/office/drawing/2014/main" id="{78D3D116-AC52-4C37-A535-A2655C49D086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846" name="Line 30">
              <a:extLst>
                <a:ext uri="{FF2B5EF4-FFF2-40B4-BE49-F238E27FC236}">
                  <a16:creationId xmlns:a16="http://schemas.microsoft.com/office/drawing/2014/main" id="{C083F8BE-72FA-4226-8480-067F7CBB63E8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90847" name="Group 31">
              <a:extLst>
                <a:ext uri="{FF2B5EF4-FFF2-40B4-BE49-F238E27FC236}">
                  <a16:creationId xmlns:a16="http://schemas.microsoft.com/office/drawing/2014/main" id="{9FBDBAC1-23CF-45BE-B5C5-C3B53427AA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90848" name="Line 32">
                <a:extLst>
                  <a:ext uri="{FF2B5EF4-FFF2-40B4-BE49-F238E27FC236}">
                    <a16:creationId xmlns:a16="http://schemas.microsoft.com/office/drawing/2014/main" id="{C7D4FDC5-9E7B-47F8-BBD2-221F2BDAFF9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0849" name="Line 33">
                <a:extLst>
                  <a:ext uri="{FF2B5EF4-FFF2-40B4-BE49-F238E27FC236}">
                    <a16:creationId xmlns:a16="http://schemas.microsoft.com/office/drawing/2014/main" id="{71A5A54E-B184-442D-943A-735CE993AF0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0850" name="Line 34">
                <a:extLst>
                  <a:ext uri="{FF2B5EF4-FFF2-40B4-BE49-F238E27FC236}">
                    <a16:creationId xmlns:a16="http://schemas.microsoft.com/office/drawing/2014/main" id="{9A67DFD2-87D9-4F97-A47E-A2BD26380FF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0851" name="Line 35">
                <a:extLst>
                  <a:ext uri="{FF2B5EF4-FFF2-40B4-BE49-F238E27FC236}">
                    <a16:creationId xmlns:a16="http://schemas.microsoft.com/office/drawing/2014/main" id="{C6175D46-F1F3-4911-B450-ACD92BDE8722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0852" name="Line 36">
                <a:extLst>
                  <a:ext uri="{FF2B5EF4-FFF2-40B4-BE49-F238E27FC236}">
                    <a16:creationId xmlns:a16="http://schemas.microsoft.com/office/drawing/2014/main" id="{0F7D4CB4-D293-4301-A0B2-6C43D1D1469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90853" name="Line 37">
              <a:extLst>
                <a:ext uri="{FF2B5EF4-FFF2-40B4-BE49-F238E27FC236}">
                  <a16:creationId xmlns:a16="http://schemas.microsoft.com/office/drawing/2014/main" id="{C3AA9232-E586-4BFB-937D-D72D05D017A9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854" name="Line 38">
              <a:extLst>
                <a:ext uri="{FF2B5EF4-FFF2-40B4-BE49-F238E27FC236}">
                  <a16:creationId xmlns:a16="http://schemas.microsoft.com/office/drawing/2014/main" id="{4EE92986-5440-4A16-B8CE-EC32847C0666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0855" name="Rectangle 39">
            <a:extLst>
              <a:ext uri="{FF2B5EF4-FFF2-40B4-BE49-F238E27FC236}">
                <a16:creationId xmlns:a16="http://schemas.microsoft.com/office/drawing/2014/main" id="{435AD7D2-70AF-4DD0-80FC-F55636FBC8C7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92275"/>
            <a:ext cx="103632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ru-RU" altLang="en-US" noProof="0"/>
              <a:t>Образец заголовка</a:t>
            </a:r>
          </a:p>
        </p:txBody>
      </p:sp>
      <p:sp>
        <p:nvSpPr>
          <p:cNvPr id="290856" name="Rectangle 40">
            <a:extLst>
              <a:ext uri="{FF2B5EF4-FFF2-40B4-BE49-F238E27FC236}">
                <a16:creationId xmlns:a16="http://schemas.microsoft.com/office/drawing/2014/main" id="{0301B6AB-9242-4C8D-8FB0-94259E3697F6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ru-RU" altLang="en-US" noProof="0"/>
              <a:t>Образец подзаголовка</a:t>
            </a:r>
          </a:p>
        </p:txBody>
      </p:sp>
      <p:sp>
        <p:nvSpPr>
          <p:cNvPr id="290857" name="Rectangle 41">
            <a:extLst>
              <a:ext uri="{FF2B5EF4-FFF2-40B4-BE49-F238E27FC236}">
                <a16:creationId xmlns:a16="http://schemas.microsoft.com/office/drawing/2014/main" id="{62360D19-F93D-4683-B58D-D2D00AF02779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fld id="{7E0EC210-7E19-455F-B7AA-F6390A3D6B39}" type="datetime1">
              <a:rPr lang="ru-RU" altLang="en-US"/>
              <a:pPr/>
              <a:t>22.05.2020</a:t>
            </a:fld>
            <a:endParaRPr lang="ru-RU" altLang="en-US"/>
          </a:p>
        </p:txBody>
      </p:sp>
      <p:sp>
        <p:nvSpPr>
          <p:cNvPr id="290858" name="Rectangle 42">
            <a:extLst>
              <a:ext uri="{FF2B5EF4-FFF2-40B4-BE49-F238E27FC236}">
                <a16:creationId xmlns:a16="http://schemas.microsoft.com/office/drawing/2014/main" id="{C33D5474-E31C-4EF7-8088-63D490B6E25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290859" name="Rectangle 43">
            <a:extLst>
              <a:ext uri="{FF2B5EF4-FFF2-40B4-BE49-F238E27FC236}">
                <a16:creationId xmlns:a16="http://schemas.microsoft.com/office/drawing/2014/main" id="{56BB5D55-A716-4FFC-9A06-C84BBF32E4A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0624BCF-F8BB-4EA9-B08B-20478C6F40C5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629D4-5B64-4636-A05E-945CCCA18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51707-7A86-4027-BEFE-E3338EF13F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2E386D-0E63-4C93-B457-9753B5360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02A297-2D0A-41C9-AB6F-2A321300B899}" type="datetime1">
              <a:rPr lang="ru-RU" altLang="en-US"/>
              <a:pPr/>
              <a:t>22.05.2020</a:t>
            </a:fld>
            <a:endParaRPr lang="ru-R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6717C6-C81B-4D28-95C4-660CF4DFD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B24E60-68FF-45A4-B952-2502F2093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DC8C30-0F88-4F71-84A0-F261F9DC3292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9489730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D9C6A-6673-49B3-9CB1-FE05A757C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5317B1-B101-4E59-A20D-B7D6FBF2C3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BFAA01-B249-45F7-B77D-7DF881BBA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52AB92F-3221-4594-875D-D88782BB6E7C}" type="datetime1">
              <a:rPr lang="ru-RU" altLang="en-US"/>
              <a:pPr/>
              <a:t>22.05.2020</a:t>
            </a:fld>
            <a:endParaRPr lang="ru-R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C5DA6-B17A-4DA4-BAD7-65F1D3E0F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CFDC50-CC8C-4310-8BF6-2859F6261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386645-82E7-4616-9ACA-12DCF9C90C65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9332296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A02D9-C9B5-4F96-A0E2-01DEBE28A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794021-4428-4F68-A01A-5FE0F392AA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768B2C-E5F7-4F32-8E3A-623479DAA2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7E95BC-6174-408D-B084-A6642A37B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6747D4-8685-4730-B910-E3A03BD09D77}" type="datetime1">
              <a:rPr lang="ru-RU" altLang="en-US"/>
              <a:pPr/>
              <a:t>22.05.2020</a:t>
            </a:fld>
            <a:endParaRPr lang="ru-RU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BD9570-245F-4431-B6AA-9E359084B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DEE58F-2520-4F8F-857D-F087D2718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5FF071-B883-4981-893A-4A36B40646E8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5665914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730DD-854C-4BD4-824E-2B6FE8AB4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52ECAF-353D-472F-A6D2-1779AFBF55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834546-7535-4960-A85A-8CC7E9CEA2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1A60CB-CE4F-434E-B535-68DAC29515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064D-31CB-4E01-8CB6-5200376A84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171F56-4C1F-49F4-BFF2-2ED133F2F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B70290-E533-4C2A-8769-4894E3686191}" type="datetime1">
              <a:rPr lang="ru-RU" altLang="en-US"/>
              <a:pPr/>
              <a:t>22.05.2020</a:t>
            </a:fld>
            <a:endParaRPr lang="ru-RU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2E2E68-637E-4C21-B59C-6E68B28B3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072CEF-4965-4F57-8EEB-18B3F5914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F08AB5-5EFD-4D01-B39E-88B1CD329477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848453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содержимого коман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9">
            <a:extLst>
              <a:ext uri="{FF2B5EF4-FFF2-40B4-BE49-F238E27FC236}">
                <a16:creationId xmlns:a16="http://schemas.microsoft.com/office/drawing/2014/main" id="{2497359C-D24E-4FBB-B7BD-A4217F5EED4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Прямоугольник 34">
            <a:extLst>
              <a:ext uri="{FF2B5EF4-FFF2-40B4-BE49-F238E27FC236}">
                <a16:creationId xmlns:a16="http://schemas.microsoft.com/office/drawing/2014/main" id="{4BA1C101-0718-4533-AE06-968C6026FBF9}"/>
              </a:ext>
            </a:extLst>
          </p:cNvPr>
          <p:cNvSpPr/>
          <p:nvPr userDrawn="1"/>
        </p:nvSpPr>
        <p:spPr>
          <a:xfrm>
            <a:off x="-1588" y="6350"/>
            <a:ext cx="12192001" cy="685165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" name="Прямоугольник 5">
            <a:extLst>
              <a:ext uri="{FF2B5EF4-FFF2-40B4-BE49-F238E27FC236}">
                <a16:creationId xmlns:a16="http://schemas.microsoft.com/office/drawing/2014/main" id="{44F128FE-0052-4010-8E80-AEDA21929550}"/>
              </a:ext>
            </a:extLst>
          </p:cNvPr>
          <p:cNvSpPr/>
          <p:nvPr userDrawn="1"/>
        </p:nvSpPr>
        <p:spPr>
          <a:xfrm>
            <a:off x="0" y="3154363"/>
            <a:ext cx="12192000" cy="3703637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805472"/>
            <a:ext cx="6862011" cy="552848"/>
          </a:xfrm>
        </p:spPr>
        <p:txBody>
          <a:bodyPr lIns="0" tIns="0" rIns="0" bIns="0" rtlCol="0" anchor="b"/>
          <a:lstStyle/>
          <a:p>
            <a:r>
              <a:rPr lang="ru-RU" noProof="0"/>
              <a:t>Образец заголовка</a:t>
            </a:r>
          </a:p>
        </p:txBody>
      </p:sp>
      <p:sp>
        <p:nvSpPr>
          <p:cNvPr id="19" name="Текст 11"/>
          <p:cNvSpPr>
            <a:spLocks noGrp="1"/>
          </p:cNvSpPr>
          <p:nvPr>
            <p:ph type="body" sz="quarter" idx="47"/>
          </p:nvPr>
        </p:nvSpPr>
        <p:spPr>
          <a:xfrm>
            <a:off x="836613" y="1392450"/>
            <a:ext cx="10515600" cy="588736"/>
          </a:xfrm>
        </p:spPr>
        <p:txBody>
          <a:bodyPr lIns="36000" tIns="0" rIns="0" bIns="0" rtlCol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800" i="0">
                <a:solidFill>
                  <a:schemeClr val="bg2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23" name="Текст 2"/>
          <p:cNvSpPr>
            <a:spLocks noGrp="1"/>
          </p:cNvSpPr>
          <p:nvPr>
            <p:ph type="body" idx="52"/>
          </p:nvPr>
        </p:nvSpPr>
        <p:spPr>
          <a:xfrm>
            <a:off x="4711049" y="4355957"/>
            <a:ext cx="2769902" cy="334918"/>
          </a:xfrm>
        </p:spPr>
        <p:txBody>
          <a:bodyPr lIns="0" tIns="0" rIns="0" bIns="0" rtlCol="0" anchor="b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2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noProof="0"/>
              <a:t>Click to edit Master text styles</a:t>
            </a:r>
          </a:p>
        </p:txBody>
      </p:sp>
      <p:sp>
        <p:nvSpPr>
          <p:cNvPr id="24" name="Текст 11"/>
          <p:cNvSpPr>
            <a:spLocks noGrp="1"/>
          </p:cNvSpPr>
          <p:nvPr>
            <p:ph type="body" sz="quarter" idx="53"/>
          </p:nvPr>
        </p:nvSpPr>
        <p:spPr>
          <a:xfrm>
            <a:off x="4711049" y="4736849"/>
            <a:ext cx="2769902" cy="214088"/>
          </a:xfrm>
        </p:spPr>
        <p:txBody>
          <a:bodyPr lIns="0" tIns="0" rIns="0" bIns="0" rtlCol="0">
            <a:normAutofit/>
          </a:bodyPr>
          <a:lstStyle>
            <a:lvl1pPr marL="0" indent="0" algn="ctr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400" b="0" i="1">
                <a:solidFill>
                  <a:schemeClr val="bg2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28" name="Текст 11"/>
          <p:cNvSpPr>
            <a:spLocks noGrp="1"/>
          </p:cNvSpPr>
          <p:nvPr>
            <p:ph type="body" sz="quarter" idx="54"/>
          </p:nvPr>
        </p:nvSpPr>
        <p:spPr>
          <a:xfrm>
            <a:off x="4711049" y="5004864"/>
            <a:ext cx="2769902" cy="824020"/>
          </a:xfrm>
        </p:spPr>
        <p:txBody>
          <a:bodyPr lIns="0" tIns="0" rIns="0" bIns="0" rtlCol="0">
            <a:normAutofit/>
          </a:bodyPr>
          <a:lstStyle>
            <a:lvl1pPr marL="0" indent="0" algn="ctr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400" b="0" i="0">
                <a:solidFill>
                  <a:schemeClr val="bg1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55"/>
          </p:nvPr>
        </p:nvSpPr>
        <p:spPr>
          <a:xfrm>
            <a:off x="5145170" y="2212908"/>
            <a:ext cx="1901952" cy="1901952"/>
          </a:xfrm>
          <a:prstGeom prst="ellipse">
            <a:avLst/>
          </a:prstGeom>
          <a:ln>
            <a:solidFill>
              <a:schemeClr val="bg2"/>
            </a:solidFill>
          </a:ln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uk-UA" noProof="0"/>
              <a:t>Click icon to add picture</a:t>
            </a:r>
            <a:endParaRPr lang="ru-RU" noProof="0"/>
          </a:p>
        </p:txBody>
      </p:sp>
      <p:sp>
        <p:nvSpPr>
          <p:cNvPr id="25" name="Текст 2"/>
          <p:cNvSpPr>
            <a:spLocks noGrp="1"/>
          </p:cNvSpPr>
          <p:nvPr>
            <p:ph type="body" idx="56"/>
          </p:nvPr>
        </p:nvSpPr>
        <p:spPr>
          <a:xfrm>
            <a:off x="8147243" y="4357953"/>
            <a:ext cx="2769902" cy="334918"/>
          </a:xfrm>
        </p:spPr>
        <p:txBody>
          <a:bodyPr lIns="0" tIns="0" rIns="0" bIns="0" rtlCol="0" anchor="b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2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noProof="0"/>
              <a:t>Click to edit Master text styles</a:t>
            </a:r>
          </a:p>
        </p:txBody>
      </p:sp>
      <p:sp>
        <p:nvSpPr>
          <p:cNvPr id="26" name="Текст 11"/>
          <p:cNvSpPr>
            <a:spLocks noGrp="1"/>
          </p:cNvSpPr>
          <p:nvPr>
            <p:ph type="body" sz="quarter" idx="57"/>
          </p:nvPr>
        </p:nvSpPr>
        <p:spPr>
          <a:xfrm>
            <a:off x="8147243" y="4738845"/>
            <a:ext cx="2769902" cy="214088"/>
          </a:xfrm>
        </p:spPr>
        <p:txBody>
          <a:bodyPr lIns="0" tIns="0" rIns="0" bIns="0" rtlCol="0">
            <a:normAutofit/>
          </a:bodyPr>
          <a:lstStyle>
            <a:lvl1pPr marL="0" indent="0" algn="ctr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400" b="0" i="1">
                <a:solidFill>
                  <a:schemeClr val="bg2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29" name="Текст 11"/>
          <p:cNvSpPr>
            <a:spLocks noGrp="1"/>
          </p:cNvSpPr>
          <p:nvPr>
            <p:ph type="body" sz="quarter" idx="58"/>
          </p:nvPr>
        </p:nvSpPr>
        <p:spPr>
          <a:xfrm>
            <a:off x="8147243" y="5006860"/>
            <a:ext cx="2769902" cy="824020"/>
          </a:xfrm>
        </p:spPr>
        <p:txBody>
          <a:bodyPr lIns="0" tIns="0" rIns="0" bIns="0" rtlCol="0">
            <a:normAutofit/>
          </a:bodyPr>
          <a:lstStyle>
            <a:lvl1pPr marL="0" indent="0" algn="ctr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400" b="0" i="0">
                <a:solidFill>
                  <a:schemeClr val="bg1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30" name="Рисунок 10"/>
          <p:cNvSpPr>
            <a:spLocks noGrp="1"/>
          </p:cNvSpPr>
          <p:nvPr>
            <p:ph type="pic" sz="quarter" idx="59"/>
          </p:nvPr>
        </p:nvSpPr>
        <p:spPr>
          <a:xfrm>
            <a:off x="8580060" y="2212908"/>
            <a:ext cx="1901952" cy="1901952"/>
          </a:xfrm>
          <a:prstGeom prst="ellipse">
            <a:avLst/>
          </a:prstGeom>
          <a:ln>
            <a:solidFill>
              <a:schemeClr val="bg2"/>
            </a:solidFill>
          </a:ln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uk-UA" noProof="0"/>
              <a:t>Click icon to add picture</a:t>
            </a:r>
            <a:endParaRPr lang="ru-RU" noProof="0"/>
          </a:p>
        </p:txBody>
      </p:sp>
      <p:sp>
        <p:nvSpPr>
          <p:cNvPr id="31" name="Текст 2"/>
          <p:cNvSpPr>
            <a:spLocks noGrp="1"/>
          </p:cNvSpPr>
          <p:nvPr>
            <p:ph type="body" idx="60"/>
          </p:nvPr>
        </p:nvSpPr>
        <p:spPr>
          <a:xfrm>
            <a:off x="1272438" y="4372425"/>
            <a:ext cx="2769902" cy="334918"/>
          </a:xfrm>
        </p:spPr>
        <p:txBody>
          <a:bodyPr lIns="0" tIns="0" rIns="0" bIns="0" rtlCol="0" anchor="b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2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noProof="0"/>
              <a:t>Click to edit Master text styles</a:t>
            </a:r>
          </a:p>
        </p:txBody>
      </p:sp>
      <p:sp>
        <p:nvSpPr>
          <p:cNvPr id="32" name="Текст 11"/>
          <p:cNvSpPr>
            <a:spLocks noGrp="1"/>
          </p:cNvSpPr>
          <p:nvPr>
            <p:ph type="body" sz="quarter" idx="61"/>
          </p:nvPr>
        </p:nvSpPr>
        <p:spPr>
          <a:xfrm>
            <a:off x="1272438" y="4753317"/>
            <a:ext cx="2769902" cy="214088"/>
          </a:xfrm>
        </p:spPr>
        <p:txBody>
          <a:bodyPr lIns="0" tIns="0" rIns="0" bIns="0" rtlCol="0">
            <a:normAutofit/>
          </a:bodyPr>
          <a:lstStyle>
            <a:lvl1pPr marL="0" indent="0" algn="ctr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400" b="0" i="1">
                <a:solidFill>
                  <a:schemeClr val="bg2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33" name="Текст 11"/>
          <p:cNvSpPr>
            <a:spLocks noGrp="1"/>
          </p:cNvSpPr>
          <p:nvPr>
            <p:ph type="body" sz="quarter" idx="62"/>
          </p:nvPr>
        </p:nvSpPr>
        <p:spPr>
          <a:xfrm>
            <a:off x="1272438" y="5021332"/>
            <a:ext cx="2769902" cy="824020"/>
          </a:xfrm>
        </p:spPr>
        <p:txBody>
          <a:bodyPr lIns="0" tIns="0" rIns="0" bIns="0" rtlCol="0">
            <a:normAutofit/>
          </a:bodyPr>
          <a:lstStyle>
            <a:lvl1pPr marL="0" indent="0" algn="ctr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400" b="0" i="0">
                <a:solidFill>
                  <a:schemeClr val="bg1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34" name="Рисунок 10"/>
          <p:cNvSpPr>
            <a:spLocks noGrp="1"/>
          </p:cNvSpPr>
          <p:nvPr>
            <p:ph type="pic" sz="quarter" idx="63"/>
          </p:nvPr>
        </p:nvSpPr>
        <p:spPr>
          <a:xfrm>
            <a:off x="1710279" y="2212908"/>
            <a:ext cx="1901952" cy="1901952"/>
          </a:xfrm>
          <a:prstGeom prst="ellipse">
            <a:avLst/>
          </a:prstGeom>
          <a:ln>
            <a:solidFill>
              <a:schemeClr val="bg2"/>
            </a:solidFill>
          </a:ln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uk-UA" noProof="0"/>
              <a:t>Click icon to add picture</a:t>
            </a:r>
            <a:endParaRPr lang="ru-RU" noProof="0"/>
          </a:p>
        </p:txBody>
      </p:sp>
      <p:sp>
        <p:nvSpPr>
          <p:cNvPr id="36" name="Рисунок 11"/>
          <p:cNvSpPr>
            <a:spLocks noGrp="1"/>
          </p:cNvSpPr>
          <p:nvPr>
            <p:ph type="pic" sz="quarter" idx="50"/>
          </p:nvPr>
        </p:nvSpPr>
        <p:spPr>
          <a:xfrm>
            <a:off x="9409913" y="851603"/>
            <a:ext cx="1938528" cy="393192"/>
          </a:xfrm>
          <a:prstGeom prst="round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uk-UA" noProof="0"/>
              <a:t>Click icon to add picture</a:t>
            </a:r>
            <a:endParaRPr lang="ru-RU" noProof="0"/>
          </a:p>
        </p:txBody>
      </p:sp>
      <p:sp>
        <p:nvSpPr>
          <p:cNvPr id="21" name="Дата 2">
            <a:extLst>
              <a:ext uri="{FF2B5EF4-FFF2-40B4-BE49-F238E27FC236}">
                <a16:creationId xmlns:a16="http://schemas.microsoft.com/office/drawing/2014/main" id="{F2C0D934-53B6-4163-AE86-8A1244182242}"/>
              </a:ext>
            </a:extLst>
          </p:cNvPr>
          <p:cNvSpPr>
            <a:spLocks noGrp="1"/>
          </p:cNvSpPr>
          <p:nvPr>
            <p:ph type="dt" sz="half" idx="6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09E95-9CE7-4D4A-B0B6-7F124E45656E}" type="datetime1">
              <a:rPr lang="ru-RU"/>
              <a:pPr>
                <a:defRPr/>
              </a:pPr>
              <a:t>22.05.2020</a:t>
            </a:fld>
            <a:endParaRPr lang="ru-RU"/>
          </a:p>
        </p:txBody>
      </p:sp>
      <p:sp>
        <p:nvSpPr>
          <p:cNvPr id="22" name="Нижний колонтитул 3">
            <a:extLst>
              <a:ext uri="{FF2B5EF4-FFF2-40B4-BE49-F238E27FC236}">
                <a16:creationId xmlns:a16="http://schemas.microsoft.com/office/drawing/2014/main" id="{831D4DEC-B917-45D9-95E2-52AE026112DA}"/>
              </a:ext>
            </a:extLst>
          </p:cNvPr>
          <p:cNvSpPr>
            <a:spLocks noGrp="1"/>
          </p:cNvSpPr>
          <p:nvPr>
            <p:ph type="ftr" sz="quarter" idx="6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27" name="Номер слайда 4">
            <a:extLst>
              <a:ext uri="{FF2B5EF4-FFF2-40B4-BE49-F238E27FC236}">
                <a16:creationId xmlns:a16="http://schemas.microsoft.com/office/drawing/2014/main" id="{1AE1B9C4-9A35-4CA2-9874-B0B449F0D6F5}"/>
              </a:ext>
            </a:extLst>
          </p:cNvPr>
          <p:cNvSpPr>
            <a:spLocks noGrp="1"/>
          </p:cNvSpPr>
          <p:nvPr>
            <p:ph type="sldNum" sz="quarter" idx="66"/>
          </p:nvPr>
        </p:nvSpPr>
        <p:spPr/>
        <p:txBody>
          <a:bodyPr/>
          <a:lstStyle>
            <a:lvl1pPr>
              <a:defRPr/>
            </a:lvl1pPr>
          </a:lstStyle>
          <a:p>
            <a:fld id="{BA9675C4-826A-45CA-BF32-1FCF086A8CC7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6588408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F763C-6EB5-46F5-BBAA-DC783EEB1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5686FA-D47B-48A8-A932-2FF8D8E28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79676D-9252-4286-9C1C-2F30CC564CA5}" type="datetime1">
              <a:rPr lang="ru-RU" altLang="en-US"/>
              <a:pPr/>
              <a:t>22.05.2020</a:t>
            </a:fld>
            <a:endParaRPr lang="ru-RU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FB176E-F542-4A70-830A-5DFB8D41B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10ECD7-17C2-4259-8FC8-E64B5EFC7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EFFDBB-7F18-4E4C-B7A4-EF6723ECD9CC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1155856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D1508F-80CF-46B4-B3B0-5C429A19F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087F45F-2096-4019-AF26-51935B21A666}" type="datetime1">
              <a:rPr lang="ru-RU" altLang="en-US"/>
              <a:pPr/>
              <a:t>22.05.2020</a:t>
            </a:fld>
            <a:endParaRPr lang="ru-RU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76CDD1-E026-4D44-9E28-C780CB748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250F91-D6B9-4E62-9D67-45F28E0A5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602E0A-E5CF-4F0D-9FE8-ABA23D8A9145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332651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B53A7-0164-4AD7-9FD6-CB9FA3E5C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D31A0-A163-4BF4-994F-28A8C001D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09A5F6-09ED-4C9F-BA59-E483418571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2C0B7E-559F-4E91-B277-A6494D506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BB0314-292D-4E00-B381-3FF7E7ECD847}" type="datetime1">
              <a:rPr lang="ru-RU" altLang="en-US"/>
              <a:pPr/>
              <a:t>22.05.2020</a:t>
            </a:fld>
            <a:endParaRPr lang="ru-RU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5F3748-C9B3-442D-8A3C-21AD90EBF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19785B-89D9-4C29-91C1-95CA46721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DE2FEB-B4E4-418A-813F-5F7FA3B9E4E1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2703244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B84F8-12FE-4032-895B-445885C08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38A7E7-F6D0-47E0-9601-737F822D4B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1BD4E3-F161-4600-AC38-AC4B17210C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9BFC8-B1C0-4D1E-BA02-88CCC5F77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DBF7EF-0AE8-4AC6-BB01-75C23A935B22}" type="datetime1">
              <a:rPr lang="ru-RU" altLang="en-US"/>
              <a:pPr/>
              <a:t>22.05.2020</a:t>
            </a:fld>
            <a:endParaRPr lang="ru-RU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F305C2-8E64-459E-BF4F-E5921961B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919EC4-60E6-4DBF-BA25-FACC6E0B1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B41736-6534-4C2F-80D5-BD8086F98784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7015481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E314F-B2E9-4D34-A2B1-D7A747C3C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67A99B-BE2F-45E8-8C85-A6C7FC5A3C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59351-91B1-4E82-AE73-2B9ABD6A2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C6CE6E0-8479-4F5C-A391-583CBB099BD0}" type="datetime1">
              <a:rPr lang="ru-RU" altLang="en-US"/>
              <a:pPr/>
              <a:t>22.05.2020</a:t>
            </a:fld>
            <a:endParaRPr lang="ru-R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CACA58-1704-404A-B609-96E098C58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558F00-A198-4DF6-853C-C57B02C98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628F25-632C-4D9E-B612-13D82B4F0F9B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9877347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52B771-C82D-454E-AA6D-6982164F37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8D0D2A-D501-472A-AF18-AC1A2CF4FF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772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200451-A3CA-435A-A02F-8F9591190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F2D6DA2-66CB-4202-89AF-307BDC1E25F3}" type="datetime1">
              <a:rPr lang="ru-RU" altLang="en-US"/>
              <a:pPr/>
              <a:t>22.05.2020</a:t>
            </a:fld>
            <a:endParaRPr lang="ru-R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52AE5F-0FED-42D3-8B50-8E1CC6EB2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A4D04-8068-4F22-A87E-F7D392DF6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286C89-109D-4277-93AD-BF52EDCB8B3F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616197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9010" name="Group 2">
            <a:extLst>
              <a:ext uri="{FF2B5EF4-FFF2-40B4-BE49-F238E27FC236}">
                <a16:creationId xmlns:a16="http://schemas.microsoft.com/office/drawing/2014/main" id="{B9C7B403-D34B-4773-9B55-2E46376AD12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299011" name="Rectangle 3">
              <a:extLst>
                <a:ext uri="{FF2B5EF4-FFF2-40B4-BE49-F238E27FC236}">
                  <a16:creationId xmlns:a16="http://schemas.microsoft.com/office/drawing/2014/main" id="{90F77455-4C8F-489E-8C65-0313ED319E6A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99012" name="Rectangle 4">
              <a:extLst>
                <a:ext uri="{FF2B5EF4-FFF2-40B4-BE49-F238E27FC236}">
                  <a16:creationId xmlns:a16="http://schemas.microsoft.com/office/drawing/2014/main" id="{9F055038-1608-405D-AF70-CC7CFA312096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grpSp>
          <p:nvGrpSpPr>
            <p:cNvPr id="299013" name="Group 5">
              <a:extLst>
                <a:ext uri="{FF2B5EF4-FFF2-40B4-BE49-F238E27FC236}">
                  <a16:creationId xmlns:a16="http://schemas.microsoft.com/office/drawing/2014/main" id="{768266A2-EFE9-4524-A781-0CEAAE2A9A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299014" name="Rectangle 6">
                <a:extLst>
                  <a:ext uri="{FF2B5EF4-FFF2-40B4-BE49-F238E27FC236}">
                    <a16:creationId xmlns:a16="http://schemas.microsoft.com/office/drawing/2014/main" id="{E4D9BBDB-C727-47A8-8D35-9CEFFADB13F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015" name="Rectangle 7">
                <a:extLst>
                  <a:ext uri="{FF2B5EF4-FFF2-40B4-BE49-F238E27FC236}">
                    <a16:creationId xmlns:a16="http://schemas.microsoft.com/office/drawing/2014/main" id="{1F7112E5-D2FB-4E47-8234-F76A423D1B7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016" name="Rectangle 8">
                <a:extLst>
                  <a:ext uri="{FF2B5EF4-FFF2-40B4-BE49-F238E27FC236}">
                    <a16:creationId xmlns:a16="http://schemas.microsoft.com/office/drawing/2014/main" id="{3B600042-C846-4692-B860-D1D753FA387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017" name="Rectangle 9">
                <a:extLst>
                  <a:ext uri="{FF2B5EF4-FFF2-40B4-BE49-F238E27FC236}">
                    <a16:creationId xmlns:a16="http://schemas.microsoft.com/office/drawing/2014/main" id="{39DB5535-69A1-4DAB-B6BC-9DA4FEF746D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018" name="Rectangle 10">
                <a:extLst>
                  <a:ext uri="{FF2B5EF4-FFF2-40B4-BE49-F238E27FC236}">
                    <a16:creationId xmlns:a16="http://schemas.microsoft.com/office/drawing/2014/main" id="{DDF24373-9B87-424D-B0F9-6CE04C7918B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019" name="Rectangle 11">
                <a:extLst>
                  <a:ext uri="{FF2B5EF4-FFF2-40B4-BE49-F238E27FC236}">
                    <a16:creationId xmlns:a16="http://schemas.microsoft.com/office/drawing/2014/main" id="{19D27858-7717-47DD-BF86-7E7D1B26AB0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020" name="Rectangle 12">
                <a:extLst>
                  <a:ext uri="{FF2B5EF4-FFF2-40B4-BE49-F238E27FC236}">
                    <a16:creationId xmlns:a16="http://schemas.microsoft.com/office/drawing/2014/main" id="{75E77F43-F57A-4B28-8B6A-4B53AE0860F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021" name="Rectangle 13">
                <a:extLst>
                  <a:ext uri="{FF2B5EF4-FFF2-40B4-BE49-F238E27FC236}">
                    <a16:creationId xmlns:a16="http://schemas.microsoft.com/office/drawing/2014/main" id="{741D81F8-249B-43C0-B325-C02F1AF8D47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022" name="Rectangle 14">
                <a:extLst>
                  <a:ext uri="{FF2B5EF4-FFF2-40B4-BE49-F238E27FC236}">
                    <a16:creationId xmlns:a16="http://schemas.microsoft.com/office/drawing/2014/main" id="{21FDE19D-AF48-4E98-9F9B-64508770E0A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9023" name="Rectangle 15">
                <a:extLst>
                  <a:ext uri="{FF2B5EF4-FFF2-40B4-BE49-F238E27FC236}">
                    <a16:creationId xmlns:a16="http://schemas.microsoft.com/office/drawing/2014/main" id="{34A03952-4A5A-42B8-A8AF-D2B39E66F94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299024" name="Rectangle 16">
            <a:extLst>
              <a:ext uri="{FF2B5EF4-FFF2-40B4-BE49-F238E27FC236}">
                <a16:creationId xmlns:a16="http://schemas.microsoft.com/office/drawing/2014/main" id="{B355B2C6-EB2F-4FEC-8400-1F1920BDC7C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6555280C-ABA9-4933-88E0-2FF112ECB882}" type="datetime1">
              <a:rPr lang="ru-RU" altLang="en-US"/>
              <a:pPr/>
              <a:t>22.05.2020</a:t>
            </a:fld>
            <a:endParaRPr lang="ru-RU" altLang="en-US"/>
          </a:p>
        </p:txBody>
      </p:sp>
      <p:sp>
        <p:nvSpPr>
          <p:cNvPr id="299025" name="Rectangle 17">
            <a:extLst>
              <a:ext uri="{FF2B5EF4-FFF2-40B4-BE49-F238E27FC236}">
                <a16:creationId xmlns:a16="http://schemas.microsoft.com/office/drawing/2014/main" id="{2A97DAA3-B20C-4EE2-ADCB-CEA81D11AFE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299026" name="Rectangle 18">
            <a:extLst>
              <a:ext uri="{FF2B5EF4-FFF2-40B4-BE49-F238E27FC236}">
                <a16:creationId xmlns:a16="http://schemas.microsoft.com/office/drawing/2014/main" id="{CD80187D-752A-4C1A-88D8-D634E1D18BF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273DF88-22D2-463E-BC1F-A87C1BA8CA30}" type="slidenum">
              <a:rPr lang="ru-RU" altLang="en-US"/>
              <a:pPr/>
              <a:t>‹#›</a:t>
            </a:fld>
            <a:endParaRPr lang="ru-RU" altLang="en-US"/>
          </a:p>
        </p:txBody>
      </p:sp>
      <p:sp>
        <p:nvSpPr>
          <p:cNvPr id="299027" name="Rectangle 19">
            <a:extLst>
              <a:ext uri="{FF2B5EF4-FFF2-40B4-BE49-F238E27FC236}">
                <a16:creationId xmlns:a16="http://schemas.microsoft.com/office/drawing/2014/main" id="{2A1C35E2-DD0E-450A-9464-93EE5AEAFDB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962400" y="1828800"/>
            <a:ext cx="80264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altLang="en-US" noProof="0"/>
              <a:t>Образец заголовка</a:t>
            </a:r>
          </a:p>
        </p:txBody>
      </p:sp>
      <p:sp>
        <p:nvSpPr>
          <p:cNvPr id="299028" name="Rectangle 20">
            <a:extLst>
              <a:ext uri="{FF2B5EF4-FFF2-40B4-BE49-F238E27FC236}">
                <a16:creationId xmlns:a16="http://schemas.microsoft.com/office/drawing/2014/main" id="{A0E18742-F2F1-4B68-B954-D8839104563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962400" y="4267200"/>
            <a:ext cx="8026400" cy="17526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3400"/>
            </a:lvl1pPr>
          </a:lstStyle>
          <a:p>
            <a:pPr lvl="0"/>
            <a:r>
              <a:rPr lang="ru-RU" altLang="en-US" noProof="0"/>
              <a:t>Образец подзаголовка</a:t>
            </a:r>
          </a:p>
        </p:txBody>
      </p:sp>
      <p:sp>
        <p:nvSpPr>
          <p:cNvPr id="7" name="Прямоугольник 9">
            <a:extLst>
              <a:ext uri="{FF2B5EF4-FFF2-40B4-BE49-F238E27FC236}">
                <a16:creationId xmlns:a16="http://schemas.microsoft.com/office/drawing/2014/main" id="{FD70A9C7-CC55-4D4F-AD01-F4B13DE38E6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13">
            <a:extLst>
              <a:ext uri="{FF2B5EF4-FFF2-40B4-BE49-F238E27FC236}">
                <a16:creationId xmlns:a16="http://schemas.microsoft.com/office/drawing/2014/main" id="{C6761CAF-8885-4A94-8FB3-21555226F75A}"/>
              </a:ext>
            </a:extLst>
          </p:cNvPr>
          <p:cNvSpPr/>
          <p:nvPr userDrawn="1"/>
        </p:nvSpPr>
        <p:spPr>
          <a:xfrm>
            <a:off x="7938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E235D-4782-4ECD-A927-046626D84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6F911-7426-48BD-90C9-E1D9FE805E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163AD3-E26B-450B-AE59-703B7647D9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61AB07-256A-4FCD-BECD-7217F5D102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7F4ED39-70F4-4016-8464-1D1E5F26EBE1}" type="slidenum">
              <a:rPr lang="ru-RU" altLang="en-US"/>
              <a:pPr/>
              <a:t>‹#›</a:t>
            </a:fld>
            <a:endParaRPr lang="ru-RU" alt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A2AE899-CFD8-47F3-B563-817A9203444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6643A8E2-7F9B-46E9-90A4-9F82B08C0CC0}" type="datetime1">
              <a:rPr lang="ru-RU" altLang="en-US"/>
              <a:pPr/>
              <a:t>22.05.2020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9362067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AAEDE-BD5A-481A-8DF3-6FCFF9559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FA13B1-17DA-4E81-8D52-E25BBBCF63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99AA6B-4750-4E50-9DC1-BB7030DE28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9A835F-AEF3-4F51-AFE7-69EE1A090E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3281C40-1891-479A-909F-D53C47A16D3F}" type="slidenum">
              <a:rPr lang="ru-RU" altLang="en-US"/>
              <a:pPr/>
              <a:t>‹#›</a:t>
            </a:fld>
            <a:endParaRPr lang="ru-RU" alt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D0CD78D-D90E-4B73-8207-93C01A4A76D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79D041F0-682C-45AC-8D86-CDD4016A8AE8}" type="datetime1">
              <a:rPr lang="ru-RU" altLang="en-US"/>
              <a:pPr/>
              <a:t>22.05.2020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0443344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1EAE4-8A02-443B-9E68-28E0E1A95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905111-07E3-46CE-8345-535D3993AC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4102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0417B3-9DED-4A0F-8DFD-FC29C926DB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81200"/>
            <a:ext cx="54102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E162B-3906-43C9-8145-0BD5F21CFEE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D92185-A254-4670-8E8C-CCFBB8AF2A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306A5BC-EDB1-41EB-A489-5B3663F8FA9B}" type="slidenum">
              <a:rPr lang="ru-RU" altLang="en-US"/>
              <a:pPr/>
              <a:t>‹#›</a:t>
            </a:fld>
            <a:endParaRPr lang="ru-RU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7E2F87-3CC7-4937-BFC0-A1DE565D058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8637D382-BD8B-42AF-9010-DCCAE670391D}" type="datetime1">
              <a:rPr lang="ru-RU" altLang="en-US"/>
              <a:pPr/>
              <a:t>22.05.2020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835603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содержимого и подписи коман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9">
            <a:extLst>
              <a:ext uri="{FF2B5EF4-FFF2-40B4-BE49-F238E27FC236}">
                <a16:creationId xmlns:a16="http://schemas.microsoft.com/office/drawing/2014/main" id="{A33856DE-CF8B-464C-ABFF-819F5EC452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" name="Прямоугольник 79">
            <a:extLst>
              <a:ext uri="{FF2B5EF4-FFF2-40B4-BE49-F238E27FC236}">
                <a16:creationId xmlns:a16="http://schemas.microsoft.com/office/drawing/2014/main" id="{1AD01D1E-93F9-46CE-8C0F-C23A36103D86}"/>
              </a:ext>
            </a:extLst>
          </p:cNvPr>
          <p:cNvSpPr/>
          <p:nvPr userDrawn="1"/>
        </p:nvSpPr>
        <p:spPr>
          <a:xfrm>
            <a:off x="0" y="4763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5" name="Прямоугольник 5">
            <a:extLst>
              <a:ext uri="{FF2B5EF4-FFF2-40B4-BE49-F238E27FC236}">
                <a16:creationId xmlns:a16="http://schemas.microsoft.com/office/drawing/2014/main" id="{7B4D652F-318B-4A1F-9A01-33B91737834F}"/>
              </a:ext>
            </a:extLst>
          </p:cNvPr>
          <p:cNvSpPr/>
          <p:nvPr userDrawn="1"/>
        </p:nvSpPr>
        <p:spPr>
          <a:xfrm>
            <a:off x="0" y="2368550"/>
            <a:ext cx="12192000" cy="448945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805472"/>
            <a:ext cx="6862011" cy="552848"/>
          </a:xfrm>
        </p:spPr>
        <p:txBody>
          <a:bodyPr lIns="0" tIns="0" rIns="0" bIns="0" rtlCol="0" anchor="b"/>
          <a:lstStyle/>
          <a:p>
            <a:r>
              <a:rPr lang="ru-RU" noProof="0"/>
              <a:t>Образец заголовка</a:t>
            </a:r>
          </a:p>
        </p:txBody>
      </p:sp>
      <p:sp>
        <p:nvSpPr>
          <p:cNvPr id="19" name="Текст 11"/>
          <p:cNvSpPr>
            <a:spLocks noGrp="1"/>
          </p:cNvSpPr>
          <p:nvPr>
            <p:ph type="body" sz="quarter" idx="47"/>
          </p:nvPr>
        </p:nvSpPr>
        <p:spPr>
          <a:xfrm>
            <a:off x="836613" y="1392450"/>
            <a:ext cx="10515600" cy="552848"/>
          </a:xfrm>
        </p:spPr>
        <p:txBody>
          <a:bodyPr lIns="36000" tIns="0" rIns="0" bIns="0" rtlCol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800" i="0">
                <a:solidFill>
                  <a:schemeClr val="tx2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31" name="Текст 2"/>
          <p:cNvSpPr>
            <a:spLocks noGrp="1"/>
          </p:cNvSpPr>
          <p:nvPr>
            <p:ph type="body" idx="60"/>
          </p:nvPr>
        </p:nvSpPr>
        <p:spPr>
          <a:xfrm>
            <a:off x="2534173" y="3053492"/>
            <a:ext cx="1908000" cy="591259"/>
          </a:xfrm>
        </p:spPr>
        <p:txBody>
          <a:bodyPr lIns="0" tIns="0" rIns="0" bIns="0" rtlCol="0" anchor="b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2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noProof="0"/>
              <a:t>Click to edit Master text styles</a:t>
            </a:r>
          </a:p>
        </p:txBody>
      </p:sp>
      <p:sp>
        <p:nvSpPr>
          <p:cNvPr id="32" name="Текст 11"/>
          <p:cNvSpPr>
            <a:spLocks noGrp="1"/>
          </p:cNvSpPr>
          <p:nvPr>
            <p:ph type="body" sz="quarter" idx="61"/>
          </p:nvPr>
        </p:nvSpPr>
        <p:spPr>
          <a:xfrm>
            <a:off x="2534173" y="3690725"/>
            <a:ext cx="1908000" cy="214088"/>
          </a:xfrm>
        </p:spPr>
        <p:txBody>
          <a:bodyPr lIns="0" tIns="0" rIns="0" bIns="0" rtlCol="0">
            <a:normAutofit/>
          </a:bodyPr>
          <a:lstStyle>
            <a:lvl1pPr marL="0" indent="0" algn="l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400" b="0" i="0">
                <a:solidFill>
                  <a:schemeClr val="bg1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34" name="Рисунок 10"/>
          <p:cNvSpPr>
            <a:spLocks noGrp="1"/>
          </p:cNvSpPr>
          <p:nvPr>
            <p:ph type="pic" sz="quarter" idx="63"/>
          </p:nvPr>
        </p:nvSpPr>
        <p:spPr>
          <a:xfrm>
            <a:off x="1207008" y="2841244"/>
            <a:ext cx="1179576" cy="1179576"/>
          </a:xfrm>
          <a:prstGeom prst="ellipse">
            <a:avLst/>
          </a:prstGeom>
          <a:ln>
            <a:solidFill>
              <a:schemeClr val="tx2"/>
            </a:solidFill>
          </a:ln>
        </p:spPr>
        <p:txBody>
          <a:bodyPr rtlCol="0"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uk-UA" noProof="0"/>
              <a:t>Click icon to add picture</a:t>
            </a:r>
            <a:endParaRPr lang="ru-RU" noProof="0"/>
          </a:p>
        </p:txBody>
      </p:sp>
      <p:sp>
        <p:nvSpPr>
          <p:cNvPr id="44" name="Текст 2"/>
          <p:cNvSpPr>
            <a:spLocks noGrp="1"/>
          </p:cNvSpPr>
          <p:nvPr>
            <p:ph type="body" idx="71"/>
          </p:nvPr>
        </p:nvSpPr>
        <p:spPr>
          <a:xfrm>
            <a:off x="6072016" y="3053492"/>
            <a:ext cx="1908000" cy="591259"/>
          </a:xfrm>
        </p:spPr>
        <p:txBody>
          <a:bodyPr lIns="0" tIns="0" rIns="0" bIns="0" rtlCol="0" anchor="b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2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noProof="0"/>
              <a:t>Click to edit Master text styles</a:t>
            </a:r>
          </a:p>
        </p:txBody>
      </p:sp>
      <p:sp>
        <p:nvSpPr>
          <p:cNvPr id="45" name="Текст 11"/>
          <p:cNvSpPr>
            <a:spLocks noGrp="1"/>
          </p:cNvSpPr>
          <p:nvPr>
            <p:ph type="body" sz="quarter" idx="72"/>
          </p:nvPr>
        </p:nvSpPr>
        <p:spPr>
          <a:xfrm>
            <a:off x="6072016" y="3690725"/>
            <a:ext cx="1908000" cy="214088"/>
          </a:xfrm>
        </p:spPr>
        <p:txBody>
          <a:bodyPr lIns="0" tIns="0" rIns="0" bIns="0" rtlCol="0">
            <a:normAutofit/>
          </a:bodyPr>
          <a:lstStyle>
            <a:lvl1pPr marL="0" indent="0" algn="l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400" b="0" i="0">
                <a:solidFill>
                  <a:schemeClr val="bg1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46" name="Рисунок 10"/>
          <p:cNvSpPr>
            <a:spLocks noGrp="1"/>
          </p:cNvSpPr>
          <p:nvPr>
            <p:ph type="pic" sz="quarter" idx="73"/>
          </p:nvPr>
        </p:nvSpPr>
        <p:spPr>
          <a:xfrm>
            <a:off x="4744851" y="2841244"/>
            <a:ext cx="1179576" cy="1179576"/>
          </a:xfrm>
          <a:prstGeom prst="ellipse">
            <a:avLst/>
          </a:prstGeom>
          <a:ln>
            <a:solidFill>
              <a:schemeClr val="tx2"/>
            </a:solidFill>
          </a:ln>
        </p:spPr>
        <p:txBody>
          <a:bodyPr rtlCol="0"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uk-UA" noProof="0"/>
              <a:t>Click icon to add picture</a:t>
            </a:r>
            <a:endParaRPr lang="ru-RU" noProof="0"/>
          </a:p>
        </p:txBody>
      </p:sp>
      <p:sp>
        <p:nvSpPr>
          <p:cNvPr id="50" name="Текст 2"/>
          <p:cNvSpPr>
            <a:spLocks noGrp="1"/>
          </p:cNvSpPr>
          <p:nvPr>
            <p:ph type="body" idx="74"/>
          </p:nvPr>
        </p:nvSpPr>
        <p:spPr>
          <a:xfrm>
            <a:off x="9516223" y="3053492"/>
            <a:ext cx="1908000" cy="591259"/>
          </a:xfrm>
        </p:spPr>
        <p:txBody>
          <a:bodyPr lIns="0" tIns="0" rIns="0" bIns="0" rtlCol="0" anchor="b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2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noProof="0"/>
              <a:t>Click to edit Master text styles</a:t>
            </a:r>
          </a:p>
        </p:txBody>
      </p:sp>
      <p:sp>
        <p:nvSpPr>
          <p:cNvPr id="51" name="Текст 11"/>
          <p:cNvSpPr>
            <a:spLocks noGrp="1"/>
          </p:cNvSpPr>
          <p:nvPr>
            <p:ph type="body" sz="quarter" idx="75"/>
          </p:nvPr>
        </p:nvSpPr>
        <p:spPr>
          <a:xfrm>
            <a:off x="9516223" y="3690725"/>
            <a:ext cx="1908000" cy="214088"/>
          </a:xfrm>
        </p:spPr>
        <p:txBody>
          <a:bodyPr lIns="0" tIns="0" rIns="0" bIns="0" rtlCol="0">
            <a:normAutofit/>
          </a:bodyPr>
          <a:lstStyle>
            <a:lvl1pPr marL="0" indent="0" algn="l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400" b="0" i="0">
                <a:solidFill>
                  <a:schemeClr val="bg1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52" name="Рисунок 10"/>
          <p:cNvSpPr>
            <a:spLocks noGrp="1"/>
          </p:cNvSpPr>
          <p:nvPr>
            <p:ph type="pic" sz="quarter" idx="76"/>
          </p:nvPr>
        </p:nvSpPr>
        <p:spPr>
          <a:xfrm>
            <a:off x="8189058" y="2841244"/>
            <a:ext cx="1179576" cy="1179576"/>
          </a:xfrm>
          <a:prstGeom prst="ellipse">
            <a:avLst/>
          </a:prstGeom>
          <a:ln>
            <a:solidFill>
              <a:schemeClr val="tx2"/>
            </a:solidFill>
          </a:ln>
        </p:spPr>
        <p:txBody>
          <a:bodyPr rtlCol="0"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uk-UA" noProof="0"/>
              <a:t>Click icon to add picture</a:t>
            </a:r>
            <a:endParaRPr lang="ru-RU" noProof="0"/>
          </a:p>
        </p:txBody>
      </p:sp>
      <p:sp>
        <p:nvSpPr>
          <p:cNvPr id="71" name="Текст 2"/>
          <p:cNvSpPr>
            <a:spLocks noGrp="1"/>
          </p:cNvSpPr>
          <p:nvPr>
            <p:ph type="body" idx="77"/>
          </p:nvPr>
        </p:nvSpPr>
        <p:spPr>
          <a:xfrm>
            <a:off x="2534173" y="4675444"/>
            <a:ext cx="1908000" cy="612438"/>
          </a:xfrm>
        </p:spPr>
        <p:txBody>
          <a:bodyPr lIns="0" tIns="0" rIns="0" bIns="0" rtlCol="0" anchor="b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2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noProof="0"/>
              <a:t>Click to edit Master text styles</a:t>
            </a:r>
          </a:p>
        </p:txBody>
      </p:sp>
      <p:sp>
        <p:nvSpPr>
          <p:cNvPr id="72" name="Текст 11"/>
          <p:cNvSpPr>
            <a:spLocks noGrp="1"/>
          </p:cNvSpPr>
          <p:nvPr>
            <p:ph type="body" sz="quarter" idx="78"/>
          </p:nvPr>
        </p:nvSpPr>
        <p:spPr>
          <a:xfrm>
            <a:off x="2534173" y="5333856"/>
            <a:ext cx="1908000" cy="214088"/>
          </a:xfrm>
        </p:spPr>
        <p:txBody>
          <a:bodyPr lIns="0" tIns="0" rIns="0" bIns="0" rtlCol="0">
            <a:normAutofit/>
          </a:bodyPr>
          <a:lstStyle>
            <a:lvl1pPr marL="0" indent="0" algn="l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400" b="0" i="0">
                <a:solidFill>
                  <a:schemeClr val="bg1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73" name="Рисунок 10"/>
          <p:cNvSpPr>
            <a:spLocks noGrp="1"/>
          </p:cNvSpPr>
          <p:nvPr>
            <p:ph type="pic" sz="quarter" idx="79"/>
          </p:nvPr>
        </p:nvSpPr>
        <p:spPr>
          <a:xfrm>
            <a:off x="1207008" y="4484375"/>
            <a:ext cx="1179576" cy="1179576"/>
          </a:xfrm>
          <a:prstGeom prst="ellipse">
            <a:avLst/>
          </a:prstGeom>
          <a:ln>
            <a:solidFill>
              <a:schemeClr val="tx2"/>
            </a:solidFill>
          </a:ln>
        </p:spPr>
        <p:txBody>
          <a:bodyPr rtlCol="0"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uk-UA" noProof="0"/>
              <a:t>Click icon to add picture</a:t>
            </a:r>
            <a:endParaRPr lang="ru-RU" noProof="0"/>
          </a:p>
        </p:txBody>
      </p:sp>
      <p:sp>
        <p:nvSpPr>
          <p:cNvPr id="74" name="Текст 2"/>
          <p:cNvSpPr>
            <a:spLocks noGrp="1"/>
          </p:cNvSpPr>
          <p:nvPr>
            <p:ph type="body" idx="80"/>
          </p:nvPr>
        </p:nvSpPr>
        <p:spPr>
          <a:xfrm>
            <a:off x="6072016" y="4675444"/>
            <a:ext cx="1908000" cy="612438"/>
          </a:xfrm>
        </p:spPr>
        <p:txBody>
          <a:bodyPr lIns="0" tIns="0" rIns="0" bIns="0" rtlCol="0" anchor="b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2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noProof="0"/>
              <a:t>Click to edit Master text styles</a:t>
            </a:r>
          </a:p>
        </p:txBody>
      </p:sp>
      <p:sp>
        <p:nvSpPr>
          <p:cNvPr id="75" name="Текст 11"/>
          <p:cNvSpPr>
            <a:spLocks noGrp="1"/>
          </p:cNvSpPr>
          <p:nvPr>
            <p:ph type="body" sz="quarter" idx="81"/>
          </p:nvPr>
        </p:nvSpPr>
        <p:spPr>
          <a:xfrm>
            <a:off x="6072016" y="5333856"/>
            <a:ext cx="1908000" cy="214088"/>
          </a:xfrm>
        </p:spPr>
        <p:txBody>
          <a:bodyPr lIns="0" tIns="0" rIns="0" bIns="0" rtlCol="0">
            <a:normAutofit/>
          </a:bodyPr>
          <a:lstStyle>
            <a:lvl1pPr marL="0" indent="0" algn="l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400" b="0" i="0">
                <a:solidFill>
                  <a:schemeClr val="bg1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76" name="Рисунок 10"/>
          <p:cNvSpPr>
            <a:spLocks noGrp="1"/>
          </p:cNvSpPr>
          <p:nvPr>
            <p:ph type="pic" sz="quarter" idx="82"/>
          </p:nvPr>
        </p:nvSpPr>
        <p:spPr>
          <a:xfrm>
            <a:off x="4744851" y="4484375"/>
            <a:ext cx="1179576" cy="1179576"/>
          </a:xfrm>
          <a:prstGeom prst="ellipse">
            <a:avLst/>
          </a:prstGeom>
          <a:ln>
            <a:solidFill>
              <a:schemeClr val="tx2"/>
            </a:solidFill>
          </a:ln>
        </p:spPr>
        <p:txBody>
          <a:bodyPr rtlCol="0"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uk-UA" noProof="0"/>
              <a:t>Click icon to add picture</a:t>
            </a:r>
            <a:endParaRPr lang="ru-RU" noProof="0"/>
          </a:p>
        </p:txBody>
      </p:sp>
      <p:sp>
        <p:nvSpPr>
          <p:cNvPr id="77" name="Текст 2"/>
          <p:cNvSpPr>
            <a:spLocks noGrp="1"/>
          </p:cNvSpPr>
          <p:nvPr>
            <p:ph type="body" idx="83"/>
          </p:nvPr>
        </p:nvSpPr>
        <p:spPr>
          <a:xfrm>
            <a:off x="9516223" y="4675444"/>
            <a:ext cx="1908000" cy="612438"/>
          </a:xfrm>
        </p:spPr>
        <p:txBody>
          <a:bodyPr lIns="0" tIns="0" rIns="0" bIns="0" rtlCol="0" anchor="b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2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noProof="0"/>
              <a:t>Click to edit Master text styles</a:t>
            </a:r>
          </a:p>
        </p:txBody>
      </p:sp>
      <p:sp>
        <p:nvSpPr>
          <p:cNvPr id="78" name="Текст 11"/>
          <p:cNvSpPr>
            <a:spLocks noGrp="1"/>
          </p:cNvSpPr>
          <p:nvPr>
            <p:ph type="body" sz="quarter" idx="84"/>
          </p:nvPr>
        </p:nvSpPr>
        <p:spPr>
          <a:xfrm>
            <a:off x="9516223" y="5333856"/>
            <a:ext cx="1908000" cy="214088"/>
          </a:xfrm>
        </p:spPr>
        <p:txBody>
          <a:bodyPr lIns="0" tIns="0" rIns="0" bIns="0" rtlCol="0">
            <a:normAutofit/>
          </a:bodyPr>
          <a:lstStyle>
            <a:lvl1pPr marL="0" indent="0" algn="l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400" b="0" i="0">
                <a:solidFill>
                  <a:schemeClr val="bg1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79" name="Рисунок 10"/>
          <p:cNvSpPr>
            <a:spLocks noGrp="1"/>
          </p:cNvSpPr>
          <p:nvPr>
            <p:ph type="pic" sz="quarter" idx="85"/>
          </p:nvPr>
        </p:nvSpPr>
        <p:spPr>
          <a:xfrm>
            <a:off x="8189058" y="4484375"/>
            <a:ext cx="1179576" cy="1179576"/>
          </a:xfrm>
          <a:prstGeom prst="ellipse">
            <a:avLst/>
          </a:prstGeom>
          <a:ln>
            <a:solidFill>
              <a:schemeClr val="tx2"/>
            </a:solidFill>
          </a:ln>
        </p:spPr>
        <p:txBody>
          <a:bodyPr rtlCol="0"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uk-UA" noProof="0"/>
              <a:t>Click icon to add picture</a:t>
            </a:r>
            <a:endParaRPr lang="ru-RU" noProof="0"/>
          </a:p>
        </p:txBody>
      </p:sp>
      <p:sp>
        <p:nvSpPr>
          <p:cNvPr id="81" name="Рисунок 11"/>
          <p:cNvSpPr>
            <a:spLocks noGrp="1"/>
          </p:cNvSpPr>
          <p:nvPr>
            <p:ph type="pic" sz="quarter" idx="50"/>
          </p:nvPr>
        </p:nvSpPr>
        <p:spPr>
          <a:xfrm>
            <a:off x="9409913" y="851603"/>
            <a:ext cx="1938528" cy="393192"/>
          </a:xfrm>
          <a:prstGeom prst="round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uk-UA" noProof="0"/>
              <a:t>Click icon to add picture</a:t>
            </a:r>
            <a:endParaRPr lang="ru-RU" noProof="0"/>
          </a:p>
        </p:txBody>
      </p:sp>
      <p:sp>
        <p:nvSpPr>
          <p:cNvPr id="26" name="Дата 2">
            <a:extLst>
              <a:ext uri="{FF2B5EF4-FFF2-40B4-BE49-F238E27FC236}">
                <a16:creationId xmlns:a16="http://schemas.microsoft.com/office/drawing/2014/main" id="{B74B49B5-390A-4B62-A052-52484867B950}"/>
              </a:ext>
            </a:extLst>
          </p:cNvPr>
          <p:cNvSpPr>
            <a:spLocks noGrp="1"/>
          </p:cNvSpPr>
          <p:nvPr>
            <p:ph type="dt" sz="half" idx="8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F2570-A23E-4C39-8C8E-2DCBB1E5997C}" type="datetime1">
              <a:rPr lang="ru-RU"/>
              <a:pPr>
                <a:defRPr/>
              </a:pPr>
              <a:t>22.05.2020</a:t>
            </a:fld>
            <a:endParaRPr lang="ru-RU"/>
          </a:p>
        </p:txBody>
      </p:sp>
      <p:sp>
        <p:nvSpPr>
          <p:cNvPr id="27" name="Нижний колонтитул 3">
            <a:extLst>
              <a:ext uri="{FF2B5EF4-FFF2-40B4-BE49-F238E27FC236}">
                <a16:creationId xmlns:a16="http://schemas.microsoft.com/office/drawing/2014/main" id="{CBD915BB-7ADD-4D32-8792-BF9793773D10}"/>
              </a:ext>
            </a:extLst>
          </p:cNvPr>
          <p:cNvSpPr>
            <a:spLocks noGrp="1"/>
          </p:cNvSpPr>
          <p:nvPr>
            <p:ph type="ftr" sz="quarter" idx="8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28" name="Номер слайда 4">
            <a:extLst>
              <a:ext uri="{FF2B5EF4-FFF2-40B4-BE49-F238E27FC236}">
                <a16:creationId xmlns:a16="http://schemas.microsoft.com/office/drawing/2014/main" id="{F41E0453-66CD-4C19-B719-8CFC1EA073A2}"/>
              </a:ext>
            </a:extLst>
          </p:cNvPr>
          <p:cNvSpPr>
            <a:spLocks noGrp="1"/>
          </p:cNvSpPr>
          <p:nvPr>
            <p:ph type="sldNum" sz="quarter" idx="88"/>
          </p:nvPr>
        </p:nvSpPr>
        <p:spPr/>
        <p:txBody>
          <a:bodyPr/>
          <a:lstStyle>
            <a:lvl1pPr>
              <a:defRPr/>
            </a:lvl1pPr>
          </a:lstStyle>
          <a:p>
            <a:fld id="{D4FB191F-9C30-48A7-AEC5-9D770AA35D46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8234910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EE84-E5F0-480C-8033-83C5EDC25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0AF7B9-217C-4BED-821E-45B04E80B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A41455-E27F-4C83-9BB4-285571E361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1EBB8D-1250-4482-A0F5-919E28F592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D14E35-5226-497C-AC4A-B575CEE202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790B96C-990D-46C8-B497-19D9E4DE37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3CDA8C3-6C8E-46FE-AFF4-C0A1B620E3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4C1506A-4ABB-45DC-8B8C-A64AF36246F2}" type="slidenum">
              <a:rPr lang="ru-RU" altLang="en-US"/>
              <a:pPr/>
              <a:t>‹#›</a:t>
            </a:fld>
            <a:endParaRPr lang="ru-RU" alt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FE909EC-E232-4165-9F5E-138A786122C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B19D1C7E-1F9B-463B-975A-C913C4650D28}" type="datetime1">
              <a:rPr lang="ru-RU" altLang="en-US"/>
              <a:pPr/>
              <a:t>22.05.2020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4998649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FA400-8674-4C09-9DC3-E98C256AA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C1ABBF-17B2-43A8-872F-D55C2CBBEA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FDFFCA-BB31-4659-8133-60FD08967C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B67AB4F-8FA1-4131-92EC-CEBFB88F14FF}" type="slidenum">
              <a:rPr lang="ru-RU" altLang="en-US"/>
              <a:pPr/>
              <a:t>‹#›</a:t>
            </a:fld>
            <a:endParaRPr lang="ru-RU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9BB11A-5BC2-4767-AF8E-2969DCA7B23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56F12815-D5CE-457B-ADD5-1352D17C1A33}" type="datetime1">
              <a:rPr lang="ru-RU" altLang="en-US"/>
              <a:pPr/>
              <a:t>22.05.2020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7967515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84337C2-914C-4CDE-A158-5827C74D9F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BAD507-61C2-47B9-B2B3-0033AFBAF9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BE53B3A-37E2-45A3-9F8B-CE1DA243F235}" type="slidenum">
              <a:rPr lang="ru-RU" altLang="en-US"/>
              <a:pPr/>
              <a:t>‹#›</a:t>
            </a:fld>
            <a:endParaRPr lang="ru-RU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A2A90D-CEF0-480D-AE9D-469D0E1047E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2513D02E-3646-4BD9-875D-7057B304D5D1}" type="datetime1">
              <a:rPr lang="ru-RU" altLang="en-US"/>
              <a:pPr/>
              <a:t>22.05.2020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7138717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DBC62-753C-4FC8-A275-F34338DB0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05272B-A348-409D-B611-842F8B2B0F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B38A5E-448E-4A69-B841-059A18EC70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F40E35-75A0-40CD-9E2B-5B81FF6054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D6BC8-CE6F-414E-8002-3ECBB4038C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EFEC78D-F00F-4724-9A3B-100E386BA4B3}" type="slidenum">
              <a:rPr lang="ru-RU" altLang="en-US"/>
              <a:pPr/>
              <a:t>‹#›</a:t>
            </a:fld>
            <a:endParaRPr lang="ru-RU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DA4106-5FC7-458D-84EA-D97D3ED1637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B7CC5C12-09CF-4BD7-BF0B-F819CC1440F7}" type="datetime1">
              <a:rPr lang="ru-RU" altLang="en-US"/>
              <a:pPr/>
              <a:t>22.05.2020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9490470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BA6AA-BB2C-4547-811F-A6233E901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DC9AC7-3E5E-4E85-A2A3-63F366D034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1C7F6F-7C6A-4803-8F72-37EFC723D3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C0E1B-5101-493B-9935-531E92F154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C8D503-198C-4450-ADAE-5D0C86E81D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7A531A5-F750-4B23-8EE7-CCF1ED80E3BB}" type="slidenum">
              <a:rPr lang="ru-RU" altLang="en-US"/>
              <a:pPr/>
              <a:t>‹#›</a:t>
            </a:fld>
            <a:endParaRPr lang="ru-RU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6F0841-8CF9-439B-857A-E0E7E5A0B7A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DF3F0F27-E12F-4583-B98C-7A669612B03E}" type="datetime1">
              <a:rPr lang="ru-RU" altLang="en-US"/>
              <a:pPr/>
              <a:t>22.05.2020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02098241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B7C8E-848C-4943-9072-CF55855E9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904CB3-844E-46C7-B4BA-ED49646F22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2409D4-3503-4E9A-90EC-D900F59E2F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9DC899-0E5D-4564-AB2C-13C294D06A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F2D1705-F4B7-4441-B3F7-F4A3CDB8940C}" type="slidenum">
              <a:rPr lang="ru-RU" altLang="en-US"/>
              <a:pPr/>
              <a:t>‹#›</a:t>
            </a:fld>
            <a:endParaRPr lang="ru-RU" alt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33D39C1-5A09-4AAF-B980-EDBA804D927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3E324069-A7B3-4126-A59F-AAE92D96BEA2}" type="datetime1">
              <a:rPr lang="ru-RU" altLang="en-US"/>
              <a:pPr/>
              <a:t>22.05.2020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0040763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1F4B7B-6B3F-4BD3-9A15-5C624B9014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457200"/>
            <a:ext cx="27432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41D36B-5931-4BFA-AED7-816EECF6C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457200"/>
            <a:ext cx="80772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A353AF-CF31-4679-A30D-4B42E055DA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73FA5A-9412-4800-BAD4-053D97E596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DB9591A-3AB4-4B2F-8765-178A95D0CBD6}" type="slidenum">
              <a:rPr lang="ru-RU" altLang="en-US"/>
              <a:pPr/>
              <a:t>‹#›</a:t>
            </a:fld>
            <a:endParaRPr lang="ru-RU" alt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9A40296-AF6C-42EE-92C1-0CEB88E8307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A8BFA106-C3EE-4413-9A64-868426F2176D}" type="datetime1">
              <a:rPr lang="ru-RU" altLang="en-US"/>
              <a:pPr/>
              <a:t>22.05.2020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9657838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5154" name="Group 2">
            <a:extLst>
              <a:ext uri="{FF2B5EF4-FFF2-40B4-BE49-F238E27FC236}">
                <a16:creationId xmlns:a16="http://schemas.microsoft.com/office/drawing/2014/main" id="{37732788-B928-4524-9499-BFAC80DA30FC}"/>
              </a:ext>
            </a:extLst>
          </p:cNvPr>
          <p:cNvGrpSpPr>
            <a:grpSpLocks/>
          </p:cNvGrpSpPr>
          <p:nvPr/>
        </p:nvGrpSpPr>
        <p:grpSpPr bwMode="auto">
          <a:xfrm>
            <a:off x="425450" y="1752600"/>
            <a:ext cx="11766550" cy="5129213"/>
            <a:chOff x="201" y="1104"/>
            <a:chExt cx="5559" cy="3231"/>
          </a:xfrm>
        </p:grpSpPr>
        <p:sp>
          <p:nvSpPr>
            <p:cNvPr id="305155" name="Freeform 3">
              <a:extLst>
                <a:ext uri="{FF2B5EF4-FFF2-40B4-BE49-F238E27FC236}">
                  <a16:creationId xmlns:a16="http://schemas.microsoft.com/office/drawing/2014/main" id="{F74D8047-9C41-45D8-80A2-7D324F230D79}"/>
                </a:ext>
              </a:extLst>
            </p:cNvPr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>
                <a:gd name="T0" fmla="*/ 335 w 5550"/>
                <a:gd name="T1" fmla="*/ 0 h 3216"/>
                <a:gd name="T2" fmla="*/ 333 w 5550"/>
                <a:gd name="T3" fmla="*/ 1290 h 3216"/>
                <a:gd name="T4" fmla="*/ 0 w 5550"/>
                <a:gd name="T5" fmla="*/ 1290 h 3216"/>
                <a:gd name="T6" fmla="*/ 6 w 5550"/>
                <a:gd name="T7" fmla="*/ 3210 h 3216"/>
                <a:gd name="T8" fmla="*/ 5550 w 5550"/>
                <a:gd name="T9" fmla="*/ 3216 h 3216"/>
                <a:gd name="T10" fmla="*/ 5550 w 5550"/>
                <a:gd name="T11" fmla="*/ 0 h 3216"/>
                <a:gd name="T12" fmla="*/ 335 w 5550"/>
                <a:gd name="T13" fmla="*/ 0 h 3216"/>
                <a:gd name="T14" fmla="*/ 335 w 5550"/>
                <a:gd name="T15" fmla="*/ 0 h 3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5156" name="Freeform 4">
              <a:extLst>
                <a:ext uri="{FF2B5EF4-FFF2-40B4-BE49-F238E27FC236}">
                  <a16:creationId xmlns:a16="http://schemas.microsoft.com/office/drawing/2014/main" id="{5280CCD6-AE66-41E8-B3C7-159A1A5ABA26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2182 h 2182"/>
                <a:gd name="T4" fmla="*/ 4897 w 4897"/>
                <a:gd name="T5" fmla="*/ 2182 h 2182"/>
                <a:gd name="T6" fmla="*/ 4897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5157" name="Freeform 5">
              <a:extLst>
                <a:ext uri="{FF2B5EF4-FFF2-40B4-BE49-F238E27FC236}">
                  <a16:creationId xmlns:a16="http://schemas.microsoft.com/office/drawing/2014/main" id="{4CE8E069-79BA-499D-8FDE-1242BEECDD44}"/>
                </a:ext>
              </a:extLst>
            </p:cNvPr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5158" name="Freeform 6">
              <a:extLst>
                <a:ext uri="{FF2B5EF4-FFF2-40B4-BE49-F238E27FC236}">
                  <a16:creationId xmlns:a16="http://schemas.microsoft.com/office/drawing/2014/main" id="{9D9991B4-A900-4170-9FB3-79CFDBDE9D59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5159" name="Freeform 7">
              <a:extLst>
                <a:ext uri="{FF2B5EF4-FFF2-40B4-BE49-F238E27FC236}">
                  <a16:creationId xmlns:a16="http://schemas.microsoft.com/office/drawing/2014/main" id="{D273A8AE-26D9-4A43-95FA-1E91A56E0EB0}"/>
                </a:ext>
              </a:extLst>
            </p:cNvPr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>
                <a:gd name="T0" fmla="*/ 0 w 30"/>
                <a:gd name="T1" fmla="*/ 0 h 1416"/>
                <a:gd name="T2" fmla="*/ 0 w 30"/>
                <a:gd name="T3" fmla="*/ 1416 h 1416"/>
                <a:gd name="T4" fmla="*/ 29 w 30"/>
                <a:gd name="T5" fmla="*/ 1416 h 1416"/>
                <a:gd name="T6" fmla="*/ 30 w 30"/>
                <a:gd name="T7" fmla="*/ 27 h 1416"/>
                <a:gd name="T8" fmla="*/ 0 w 30"/>
                <a:gd name="T9" fmla="*/ 0 h 1416"/>
                <a:gd name="T10" fmla="*/ 0 w 30"/>
                <a:gd name="T11" fmla="*/ 0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5160" name="Freeform 8">
              <a:extLst>
                <a:ext uri="{FF2B5EF4-FFF2-40B4-BE49-F238E27FC236}">
                  <a16:creationId xmlns:a16="http://schemas.microsoft.com/office/drawing/2014/main" id="{5FA8FDA2-D1FF-41DC-A8BD-32D715D741DD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>
                <a:gd name="T0" fmla="*/ 0 w 29"/>
                <a:gd name="T1" fmla="*/ 0 h 2161"/>
                <a:gd name="T2" fmla="*/ 0 w 29"/>
                <a:gd name="T3" fmla="*/ 2161 h 2161"/>
                <a:gd name="T4" fmla="*/ 29 w 29"/>
                <a:gd name="T5" fmla="*/ 2161 h 2161"/>
                <a:gd name="T6" fmla="*/ 27 w 29"/>
                <a:gd name="T7" fmla="*/ 27 h 2161"/>
                <a:gd name="T8" fmla="*/ 0 w 29"/>
                <a:gd name="T9" fmla="*/ 0 h 2161"/>
                <a:gd name="T10" fmla="*/ 0 w 29"/>
                <a:gd name="T11" fmla="*/ 0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5161" name="Rectangle 9">
            <a:extLst>
              <a:ext uri="{FF2B5EF4-FFF2-40B4-BE49-F238E27FC236}">
                <a16:creationId xmlns:a16="http://schemas.microsoft.com/office/drawing/2014/main" id="{D83143A7-C474-470F-BF9F-42607B6FAFC0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1320800" y="1905000"/>
            <a:ext cx="10363200" cy="1736725"/>
          </a:xfrm>
        </p:spPr>
        <p:txBody>
          <a:bodyPr anchor="t"/>
          <a:lstStyle>
            <a:lvl1pPr>
              <a:defRPr sz="5400"/>
            </a:lvl1pPr>
          </a:lstStyle>
          <a:p>
            <a:pPr lvl="0"/>
            <a:r>
              <a:rPr lang="ru-RU" altLang="en-US" noProof="0"/>
              <a:t>Образец заголовка</a:t>
            </a:r>
          </a:p>
        </p:txBody>
      </p:sp>
      <p:sp>
        <p:nvSpPr>
          <p:cNvPr id="305162" name="Rectangle 10">
            <a:extLst>
              <a:ext uri="{FF2B5EF4-FFF2-40B4-BE49-F238E27FC236}">
                <a16:creationId xmlns:a16="http://schemas.microsoft.com/office/drawing/2014/main" id="{711E702F-4A11-4163-8066-4A766D446D68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20800" y="3962400"/>
            <a:ext cx="9042400" cy="17526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ru-RU" altLang="en-US" noProof="0"/>
              <a:t>Образец подзаголовка</a:t>
            </a:r>
          </a:p>
        </p:txBody>
      </p:sp>
      <p:sp>
        <p:nvSpPr>
          <p:cNvPr id="305163" name="Rectangle 11">
            <a:extLst>
              <a:ext uri="{FF2B5EF4-FFF2-40B4-BE49-F238E27FC236}">
                <a16:creationId xmlns:a16="http://schemas.microsoft.com/office/drawing/2014/main" id="{7C6C2E21-C2E1-4E11-B85A-D18AF1D3B1A8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>
          <a:xfrm>
            <a:off x="1320800" y="6245225"/>
            <a:ext cx="2535238" cy="476250"/>
          </a:xfrm>
        </p:spPr>
        <p:txBody>
          <a:bodyPr/>
          <a:lstStyle>
            <a:lvl1pPr>
              <a:defRPr/>
            </a:lvl1pPr>
          </a:lstStyle>
          <a:p>
            <a:fld id="{B2BB6EFF-73B3-451F-9050-0A3B214E1324}" type="datetime1">
              <a:rPr lang="ru-RU" altLang="en-US"/>
              <a:pPr/>
              <a:t>22.05.2020</a:t>
            </a:fld>
            <a:endParaRPr lang="ru-RU" altLang="en-US"/>
          </a:p>
        </p:txBody>
      </p:sp>
      <p:sp>
        <p:nvSpPr>
          <p:cNvPr id="305164" name="Rectangle 12">
            <a:extLst>
              <a:ext uri="{FF2B5EF4-FFF2-40B4-BE49-F238E27FC236}">
                <a16:creationId xmlns:a16="http://schemas.microsoft.com/office/drawing/2014/main" id="{9C532751-E8B8-45C4-9B33-490D40DBBD2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4624388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305165" name="Rectangle 13">
            <a:extLst>
              <a:ext uri="{FF2B5EF4-FFF2-40B4-BE49-F238E27FC236}">
                <a16:creationId xmlns:a16="http://schemas.microsoft.com/office/drawing/2014/main" id="{5191BC3A-4D94-480E-B158-493AEEB0FDF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11DED63F-B13D-4BD4-A301-98538A432785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A50BD-8752-4E46-BE6A-222580612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C22C51-E048-4C58-B7B3-CBB91AB6F3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6727E0-1DEF-42E8-A85F-67B10C1B5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AF1E16F-D3D7-4A7F-B63F-6A2B56634CEB}" type="datetime1">
              <a:rPr lang="ru-RU" altLang="en-US"/>
              <a:pPr/>
              <a:t>22.05.2020</a:t>
            </a:fld>
            <a:endParaRPr lang="ru-R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B110C-0342-46CC-951A-D474E7FEE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CB13C-DF6A-44DA-B110-B72935016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7A386F-FDB8-4D3B-B1D9-62C324D1FAE6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1810157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68F26-5617-4852-8CB3-3DEC0C3C8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E5946A-1969-40FE-A23A-FC847942A9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DFB2B-F765-48E2-99B8-43761A862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52F87CD-49C3-41FF-AA5D-E91A9F52EB97}" type="datetime1">
              <a:rPr lang="ru-RU" altLang="en-US"/>
              <a:pPr/>
              <a:t>22.05.2020</a:t>
            </a:fld>
            <a:endParaRPr lang="ru-R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A3A045-D9A3-4B6B-921B-3295306CA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2DDA85-A637-4BA2-B835-7A5D1C5CD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AFD587-A884-445E-9C42-98489D10BD80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017966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подписи диа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9">
            <a:extLst>
              <a:ext uri="{FF2B5EF4-FFF2-40B4-BE49-F238E27FC236}">
                <a16:creationId xmlns:a16="http://schemas.microsoft.com/office/drawing/2014/main" id="{91430D60-0089-4A13-9AE9-F8ECBBE13FB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Прямоугольник 42">
            <a:extLst>
              <a:ext uri="{FF2B5EF4-FFF2-40B4-BE49-F238E27FC236}">
                <a16:creationId xmlns:a16="http://schemas.microsoft.com/office/drawing/2014/main" id="{1D77C0AB-7D0E-4DD1-B3E0-AC43213C9B17}"/>
              </a:ext>
            </a:extLst>
          </p:cNvPr>
          <p:cNvSpPr/>
          <p:nvPr userDrawn="1"/>
        </p:nvSpPr>
        <p:spPr>
          <a:xfrm>
            <a:off x="0" y="-25400"/>
            <a:ext cx="12192000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Прямоугольник 5">
            <a:extLst>
              <a:ext uri="{FF2B5EF4-FFF2-40B4-BE49-F238E27FC236}">
                <a16:creationId xmlns:a16="http://schemas.microsoft.com/office/drawing/2014/main" id="{DC18C969-77F9-4CEB-B5BD-8BC6DEB6DB9D}"/>
              </a:ext>
            </a:extLst>
          </p:cNvPr>
          <p:cNvSpPr/>
          <p:nvPr userDrawn="1"/>
        </p:nvSpPr>
        <p:spPr>
          <a:xfrm>
            <a:off x="0" y="2660650"/>
            <a:ext cx="12192000" cy="419735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" name="Прямоугольник 8">
            <a:extLst>
              <a:ext uri="{FF2B5EF4-FFF2-40B4-BE49-F238E27FC236}">
                <a16:creationId xmlns:a16="http://schemas.microsoft.com/office/drawing/2014/main" id="{DC92C01D-92CE-4188-9ADC-7877AD82E438}"/>
              </a:ext>
            </a:extLst>
          </p:cNvPr>
          <p:cNvSpPr/>
          <p:nvPr userDrawn="1"/>
        </p:nvSpPr>
        <p:spPr>
          <a:xfrm>
            <a:off x="5383213" y="3306763"/>
            <a:ext cx="263525" cy="265112"/>
          </a:xfrm>
          <a:prstGeom prst="rect">
            <a:avLst/>
          </a:prstGeom>
          <a:solidFill>
            <a:srgbClr val="214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" name="Прямоугольник 37">
            <a:extLst>
              <a:ext uri="{FF2B5EF4-FFF2-40B4-BE49-F238E27FC236}">
                <a16:creationId xmlns:a16="http://schemas.microsoft.com/office/drawing/2014/main" id="{9AB8BB1E-55F4-4CB1-8A08-24B1D7FB3FAA}"/>
              </a:ext>
            </a:extLst>
          </p:cNvPr>
          <p:cNvSpPr/>
          <p:nvPr userDrawn="1"/>
        </p:nvSpPr>
        <p:spPr>
          <a:xfrm>
            <a:off x="7416800" y="3306763"/>
            <a:ext cx="265113" cy="2651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Прямоугольник 38">
            <a:extLst>
              <a:ext uri="{FF2B5EF4-FFF2-40B4-BE49-F238E27FC236}">
                <a16:creationId xmlns:a16="http://schemas.microsoft.com/office/drawing/2014/main" id="{A8DB502B-6BE0-4294-8C90-B06C950CBF15}"/>
              </a:ext>
            </a:extLst>
          </p:cNvPr>
          <p:cNvSpPr/>
          <p:nvPr userDrawn="1"/>
        </p:nvSpPr>
        <p:spPr>
          <a:xfrm>
            <a:off x="9450388" y="3306763"/>
            <a:ext cx="265112" cy="2651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" name="Прямоугольник 39">
            <a:extLst>
              <a:ext uri="{FF2B5EF4-FFF2-40B4-BE49-F238E27FC236}">
                <a16:creationId xmlns:a16="http://schemas.microsoft.com/office/drawing/2014/main" id="{8F54ED71-DD16-4337-9898-855BF14E2A00}"/>
              </a:ext>
            </a:extLst>
          </p:cNvPr>
          <p:cNvSpPr/>
          <p:nvPr userDrawn="1"/>
        </p:nvSpPr>
        <p:spPr>
          <a:xfrm>
            <a:off x="5383213" y="4402138"/>
            <a:ext cx="263525" cy="265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" name="Прямоугольник 40">
            <a:extLst>
              <a:ext uri="{FF2B5EF4-FFF2-40B4-BE49-F238E27FC236}">
                <a16:creationId xmlns:a16="http://schemas.microsoft.com/office/drawing/2014/main" id="{4D425E19-B55C-4551-BF99-E4102F7FD922}"/>
              </a:ext>
            </a:extLst>
          </p:cNvPr>
          <p:cNvSpPr/>
          <p:nvPr userDrawn="1"/>
        </p:nvSpPr>
        <p:spPr>
          <a:xfrm>
            <a:off x="7416800" y="4402138"/>
            <a:ext cx="265113" cy="265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5" name="Прямоугольник 41">
            <a:extLst>
              <a:ext uri="{FF2B5EF4-FFF2-40B4-BE49-F238E27FC236}">
                <a16:creationId xmlns:a16="http://schemas.microsoft.com/office/drawing/2014/main" id="{975E7A81-DBA3-4866-90DB-8037221F4B2A}"/>
              </a:ext>
            </a:extLst>
          </p:cNvPr>
          <p:cNvSpPr/>
          <p:nvPr userDrawn="1"/>
        </p:nvSpPr>
        <p:spPr>
          <a:xfrm>
            <a:off x="9450388" y="4402138"/>
            <a:ext cx="265112" cy="265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838199" y="805472"/>
            <a:ext cx="6862011" cy="552848"/>
          </a:xfrm>
        </p:spPr>
        <p:txBody>
          <a:bodyPr lIns="0" tIns="0" rIns="0" bIns="0" rtlCol="0" anchor="b"/>
          <a:lstStyle/>
          <a:p>
            <a:r>
              <a:rPr lang="ru-RU" noProof="0"/>
              <a:t>Образец заголовка</a:t>
            </a:r>
          </a:p>
        </p:txBody>
      </p:sp>
      <p:sp>
        <p:nvSpPr>
          <p:cNvPr id="31" name="Текст 2"/>
          <p:cNvSpPr>
            <a:spLocks noGrp="1"/>
          </p:cNvSpPr>
          <p:nvPr>
            <p:ph type="body" idx="60"/>
          </p:nvPr>
        </p:nvSpPr>
        <p:spPr>
          <a:xfrm>
            <a:off x="5389917" y="3744378"/>
            <a:ext cx="1908000" cy="280200"/>
          </a:xfrm>
        </p:spPr>
        <p:txBody>
          <a:bodyPr lIns="0" tIns="0" rIns="0" bIns="0" rtlCol="0" anchor="b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noProof="0"/>
              <a:t>Click to edit Master text styles</a:t>
            </a:r>
          </a:p>
        </p:txBody>
      </p:sp>
      <p:sp>
        <p:nvSpPr>
          <p:cNvPr id="32" name="Текст 11"/>
          <p:cNvSpPr>
            <a:spLocks noGrp="1"/>
          </p:cNvSpPr>
          <p:nvPr>
            <p:ph type="body" sz="quarter" idx="61"/>
          </p:nvPr>
        </p:nvSpPr>
        <p:spPr>
          <a:xfrm>
            <a:off x="5389917" y="4070552"/>
            <a:ext cx="1908000" cy="214088"/>
          </a:xfrm>
        </p:spPr>
        <p:txBody>
          <a:bodyPr lIns="0" tIns="0" rIns="0" bIns="0" rtlCol="0">
            <a:normAutofit/>
          </a:bodyPr>
          <a:lstStyle>
            <a:lvl1pPr marL="0" indent="0" algn="l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400" b="0" i="0">
                <a:solidFill>
                  <a:schemeClr val="bg2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44" name="Текст 2"/>
          <p:cNvSpPr>
            <a:spLocks noGrp="1"/>
          </p:cNvSpPr>
          <p:nvPr>
            <p:ph type="body" idx="71"/>
          </p:nvPr>
        </p:nvSpPr>
        <p:spPr>
          <a:xfrm>
            <a:off x="7424934" y="3744378"/>
            <a:ext cx="1908000" cy="280200"/>
          </a:xfrm>
        </p:spPr>
        <p:txBody>
          <a:bodyPr lIns="0" tIns="0" rIns="0" bIns="0" rtlCol="0" anchor="b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noProof="0"/>
              <a:t>Click to edit Master text styles</a:t>
            </a:r>
          </a:p>
        </p:txBody>
      </p:sp>
      <p:sp>
        <p:nvSpPr>
          <p:cNvPr id="45" name="Текст 11"/>
          <p:cNvSpPr>
            <a:spLocks noGrp="1"/>
          </p:cNvSpPr>
          <p:nvPr>
            <p:ph type="body" sz="quarter" idx="72"/>
          </p:nvPr>
        </p:nvSpPr>
        <p:spPr>
          <a:xfrm>
            <a:off x="7424934" y="4070552"/>
            <a:ext cx="1908000" cy="214088"/>
          </a:xfrm>
        </p:spPr>
        <p:txBody>
          <a:bodyPr lIns="0" tIns="0" rIns="0" bIns="0" rtlCol="0">
            <a:normAutofit/>
          </a:bodyPr>
          <a:lstStyle>
            <a:lvl1pPr marL="0" indent="0" algn="l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400" b="0" i="0">
                <a:solidFill>
                  <a:schemeClr val="bg2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50" name="Текст 2"/>
          <p:cNvSpPr>
            <a:spLocks noGrp="1"/>
          </p:cNvSpPr>
          <p:nvPr>
            <p:ph type="body" idx="74"/>
          </p:nvPr>
        </p:nvSpPr>
        <p:spPr>
          <a:xfrm>
            <a:off x="9459951" y="3744378"/>
            <a:ext cx="1908000" cy="280200"/>
          </a:xfrm>
        </p:spPr>
        <p:txBody>
          <a:bodyPr lIns="0" tIns="0" rIns="0" bIns="0" rtlCol="0" anchor="b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noProof="0"/>
              <a:t>Click to edit Master text styles</a:t>
            </a:r>
          </a:p>
        </p:txBody>
      </p:sp>
      <p:sp>
        <p:nvSpPr>
          <p:cNvPr id="51" name="Текст 11"/>
          <p:cNvSpPr>
            <a:spLocks noGrp="1"/>
          </p:cNvSpPr>
          <p:nvPr>
            <p:ph type="body" sz="quarter" idx="75"/>
          </p:nvPr>
        </p:nvSpPr>
        <p:spPr>
          <a:xfrm>
            <a:off x="9459951" y="4070552"/>
            <a:ext cx="1908000" cy="214088"/>
          </a:xfrm>
        </p:spPr>
        <p:txBody>
          <a:bodyPr lIns="0" tIns="0" rIns="0" bIns="0" rtlCol="0">
            <a:normAutofit/>
          </a:bodyPr>
          <a:lstStyle>
            <a:lvl1pPr marL="0" indent="0" algn="l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400" b="0" i="0">
                <a:solidFill>
                  <a:schemeClr val="bg2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29" name="Текст 2"/>
          <p:cNvSpPr>
            <a:spLocks noGrp="1"/>
          </p:cNvSpPr>
          <p:nvPr>
            <p:ph type="body" idx="76"/>
          </p:nvPr>
        </p:nvSpPr>
        <p:spPr>
          <a:xfrm>
            <a:off x="5389917" y="4784422"/>
            <a:ext cx="1908000" cy="280200"/>
          </a:xfrm>
        </p:spPr>
        <p:txBody>
          <a:bodyPr lIns="0" tIns="0" rIns="0" bIns="0" rtlCol="0" anchor="b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noProof="0"/>
              <a:t>Click to edit Master text styles</a:t>
            </a:r>
          </a:p>
        </p:txBody>
      </p:sp>
      <p:sp>
        <p:nvSpPr>
          <p:cNvPr id="30" name="Текст 11"/>
          <p:cNvSpPr>
            <a:spLocks noGrp="1"/>
          </p:cNvSpPr>
          <p:nvPr>
            <p:ph type="body" sz="quarter" idx="77"/>
          </p:nvPr>
        </p:nvSpPr>
        <p:spPr>
          <a:xfrm>
            <a:off x="5389917" y="5110596"/>
            <a:ext cx="1908000" cy="214088"/>
          </a:xfrm>
        </p:spPr>
        <p:txBody>
          <a:bodyPr lIns="0" tIns="0" rIns="0" bIns="0" rtlCol="0">
            <a:normAutofit/>
          </a:bodyPr>
          <a:lstStyle>
            <a:lvl1pPr marL="0" indent="0" algn="l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400" b="0" i="0">
                <a:solidFill>
                  <a:schemeClr val="bg2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33" name="Текст 2"/>
          <p:cNvSpPr>
            <a:spLocks noGrp="1"/>
          </p:cNvSpPr>
          <p:nvPr>
            <p:ph type="body" idx="78"/>
          </p:nvPr>
        </p:nvSpPr>
        <p:spPr>
          <a:xfrm>
            <a:off x="7424934" y="4784422"/>
            <a:ext cx="1908000" cy="280200"/>
          </a:xfrm>
        </p:spPr>
        <p:txBody>
          <a:bodyPr lIns="0" tIns="0" rIns="0" bIns="0" rtlCol="0" anchor="b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noProof="0"/>
              <a:t>Click to edit Master text styles</a:t>
            </a:r>
          </a:p>
        </p:txBody>
      </p:sp>
      <p:sp>
        <p:nvSpPr>
          <p:cNvPr id="35" name="Текст 11"/>
          <p:cNvSpPr>
            <a:spLocks noGrp="1"/>
          </p:cNvSpPr>
          <p:nvPr>
            <p:ph type="body" sz="quarter" idx="79"/>
          </p:nvPr>
        </p:nvSpPr>
        <p:spPr>
          <a:xfrm>
            <a:off x="7424934" y="5110596"/>
            <a:ext cx="1908000" cy="214088"/>
          </a:xfrm>
        </p:spPr>
        <p:txBody>
          <a:bodyPr lIns="0" tIns="0" rIns="0" bIns="0" rtlCol="0">
            <a:normAutofit/>
          </a:bodyPr>
          <a:lstStyle>
            <a:lvl1pPr marL="0" indent="0" algn="l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400" b="0" i="0">
                <a:solidFill>
                  <a:schemeClr val="bg2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36" name="Текст 2"/>
          <p:cNvSpPr>
            <a:spLocks noGrp="1"/>
          </p:cNvSpPr>
          <p:nvPr>
            <p:ph type="body" idx="80"/>
          </p:nvPr>
        </p:nvSpPr>
        <p:spPr>
          <a:xfrm>
            <a:off x="9459951" y="4784422"/>
            <a:ext cx="1908000" cy="280200"/>
          </a:xfrm>
        </p:spPr>
        <p:txBody>
          <a:bodyPr lIns="0" tIns="0" rIns="0" bIns="0" rtlCol="0" anchor="b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2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noProof="0"/>
              <a:t>Click to edit Master text styles</a:t>
            </a:r>
          </a:p>
        </p:txBody>
      </p:sp>
      <p:sp>
        <p:nvSpPr>
          <p:cNvPr id="37" name="Текст 11"/>
          <p:cNvSpPr>
            <a:spLocks noGrp="1"/>
          </p:cNvSpPr>
          <p:nvPr>
            <p:ph type="body" sz="quarter" idx="81"/>
          </p:nvPr>
        </p:nvSpPr>
        <p:spPr>
          <a:xfrm>
            <a:off x="9459951" y="5110596"/>
            <a:ext cx="1908000" cy="214088"/>
          </a:xfrm>
        </p:spPr>
        <p:txBody>
          <a:bodyPr lIns="0" tIns="0" rIns="0" bIns="0" rtlCol="0">
            <a:normAutofit/>
          </a:bodyPr>
          <a:lstStyle>
            <a:lvl1pPr marL="0" indent="0" algn="l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None/>
              <a:defRPr sz="1400" b="0" i="0">
                <a:solidFill>
                  <a:schemeClr val="bg2"/>
                </a:solidFill>
              </a:defRPr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 i="1">
                <a:solidFill>
                  <a:schemeClr val="tx2"/>
                </a:solidFill>
              </a:defRPr>
            </a:lvl2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12" name="Диаграмма 11"/>
          <p:cNvSpPr>
            <a:spLocks noGrp="1"/>
          </p:cNvSpPr>
          <p:nvPr>
            <p:ph type="chart" sz="quarter" idx="82"/>
          </p:nvPr>
        </p:nvSpPr>
        <p:spPr>
          <a:xfrm>
            <a:off x="839788" y="2039527"/>
            <a:ext cx="4110037" cy="328494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uk-UA" noProof="0"/>
              <a:t>Click icon to add chart</a:t>
            </a:r>
            <a:endParaRPr lang="ru-RU" noProof="0"/>
          </a:p>
        </p:txBody>
      </p:sp>
      <p:sp>
        <p:nvSpPr>
          <p:cNvPr id="47" name="Рисунок 11"/>
          <p:cNvSpPr>
            <a:spLocks noGrp="1"/>
          </p:cNvSpPr>
          <p:nvPr>
            <p:ph type="pic" sz="quarter" idx="50"/>
          </p:nvPr>
        </p:nvSpPr>
        <p:spPr>
          <a:xfrm>
            <a:off x="9409913" y="851603"/>
            <a:ext cx="1938528" cy="393192"/>
          </a:xfrm>
          <a:prstGeom prst="round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uk-UA" noProof="0"/>
              <a:t>Click icon to add picture</a:t>
            </a:r>
            <a:endParaRPr lang="ru-RU" noProof="0"/>
          </a:p>
        </p:txBody>
      </p:sp>
      <p:sp>
        <p:nvSpPr>
          <p:cNvPr id="26" name="Дата 2">
            <a:extLst>
              <a:ext uri="{FF2B5EF4-FFF2-40B4-BE49-F238E27FC236}">
                <a16:creationId xmlns:a16="http://schemas.microsoft.com/office/drawing/2014/main" id="{9B9C5812-A5D4-4DDD-8F21-4D5089D0CFA9}"/>
              </a:ext>
            </a:extLst>
          </p:cNvPr>
          <p:cNvSpPr>
            <a:spLocks noGrp="1"/>
          </p:cNvSpPr>
          <p:nvPr>
            <p:ph type="dt" sz="half" idx="8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638C61-5B3C-4802-BF26-603C855E00C9}" type="datetime1">
              <a:rPr lang="ru-RU"/>
              <a:pPr>
                <a:defRPr/>
              </a:pPr>
              <a:t>22.05.2020</a:t>
            </a:fld>
            <a:endParaRPr lang="ru-RU"/>
          </a:p>
        </p:txBody>
      </p:sp>
      <p:sp>
        <p:nvSpPr>
          <p:cNvPr id="27" name="Нижний колонтитул 3">
            <a:extLst>
              <a:ext uri="{FF2B5EF4-FFF2-40B4-BE49-F238E27FC236}">
                <a16:creationId xmlns:a16="http://schemas.microsoft.com/office/drawing/2014/main" id="{CAB4FFEA-F620-494D-ADE5-A121F51A5EED}"/>
              </a:ext>
            </a:extLst>
          </p:cNvPr>
          <p:cNvSpPr>
            <a:spLocks noGrp="1"/>
          </p:cNvSpPr>
          <p:nvPr>
            <p:ph type="ftr" sz="quarter" idx="8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28" name="Номер слайда 4">
            <a:extLst>
              <a:ext uri="{FF2B5EF4-FFF2-40B4-BE49-F238E27FC236}">
                <a16:creationId xmlns:a16="http://schemas.microsoft.com/office/drawing/2014/main" id="{630CD78C-3375-423B-9B69-E4F632C2AC81}"/>
              </a:ext>
            </a:extLst>
          </p:cNvPr>
          <p:cNvSpPr>
            <a:spLocks noGrp="1"/>
          </p:cNvSpPr>
          <p:nvPr>
            <p:ph type="sldNum" sz="quarter" idx="85"/>
          </p:nvPr>
        </p:nvSpPr>
        <p:spPr/>
        <p:txBody>
          <a:bodyPr/>
          <a:lstStyle>
            <a:lvl1pPr>
              <a:defRPr/>
            </a:lvl1pPr>
          </a:lstStyle>
          <a:p>
            <a:fld id="{8995BC3A-BC28-4FC6-BCBA-E30EAFCEB40C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04798591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1577A-48FC-41A2-9CB1-A002C298B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9CBEB-55F5-4E9B-B4EE-00073B8305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7600" y="1905000"/>
            <a:ext cx="5260975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642391-1CDB-423A-B6EF-D2701D7D24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30975" y="1905000"/>
            <a:ext cx="5262563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DCA7AE-2A61-4619-899B-74B46CF42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EB5AEE-256F-4742-98DD-CF4DA50EE412}" type="datetime1">
              <a:rPr lang="ru-RU" altLang="en-US"/>
              <a:pPr/>
              <a:t>22.05.2020</a:t>
            </a:fld>
            <a:endParaRPr lang="ru-RU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AC96C4-6987-404F-813D-8EC88DDA3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C7569E-E4EB-4EED-8A3B-D978BAFC5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9D9248-DF70-421A-92D7-4D7441C40A03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8063042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58E56-B245-4A70-AC78-F1261B446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A4D48B-43D6-41DC-885D-9FB1B9408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038231-9CD5-467E-9EC0-9BA8F144E8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ED36B1-C981-412A-B781-FC6E2C40E5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0E2F61-3A07-4C6E-BC35-0D568FA87F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55DFF2-4185-437E-9F3A-A9AD2925C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81469C2-81E1-410B-84E1-192FF1AEB7B4}" type="datetime1">
              <a:rPr lang="ru-RU" altLang="en-US"/>
              <a:pPr/>
              <a:t>22.05.2020</a:t>
            </a:fld>
            <a:endParaRPr lang="ru-RU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369444-630E-48F1-9EFD-C0918E49D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501532-EA8F-4000-B1E0-51D7FAA29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24E4F6-29AC-413B-8A50-C879907772B7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95534252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ABCC1-D206-4813-BAE7-8902A1E98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97DB5E-D703-449D-B842-A9A8E2FF7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78FD2D4-7ACA-4918-A5C8-E9CE1C879E3D}" type="datetime1">
              <a:rPr lang="ru-RU" altLang="en-US"/>
              <a:pPr/>
              <a:t>22.05.2020</a:t>
            </a:fld>
            <a:endParaRPr lang="ru-RU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962E4A-E213-4E6B-B5DF-93BB0AA68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8ED5BC-B2B2-4FD6-841B-801F40C03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50D4E-B225-41FA-9D35-FC783EF5AD3F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20741170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15EE3E-3C5C-46EB-8DD7-D979A3328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C1C601-5372-480C-AAFF-B0CA65ABC233}" type="datetime1">
              <a:rPr lang="ru-RU" altLang="en-US"/>
              <a:pPr/>
              <a:t>22.05.2020</a:t>
            </a:fld>
            <a:endParaRPr lang="ru-RU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DEC653-1765-4D20-8A7B-2D10A1AB7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55BA47-090C-4773-8085-30C07A1E6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9BD1B4-BCF0-4F79-88BF-9A98E79F3248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12632297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0288F-3A01-4DD6-A326-A9A3D0863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6250C-1136-4283-A32F-C154F7C75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937230-1C68-466B-BFCE-F29AF27BCC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7789B5-622C-47AE-AAE5-F59045FFC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CFAEEEE-1A82-495C-9F72-5AA1165CF614}" type="datetime1">
              <a:rPr lang="ru-RU" altLang="en-US"/>
              <a:pPr/>
              <a:t>22.05.2020</a:t>
            </a:fld>
            <a:endParaRPr lang="ru-RU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0CC75D-8F06-4608-B730-90989E232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BABB52-7D47-4F8B-B404-8734EF08C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123AC8-6896-4388-A505-84F506E8494A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6929608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48606-0649-4E0A-9B31-4F1AA0866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3B458F-4226-4295-939D-0140135F58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EEE9A3-959A-4525-BF71-BC79E83C23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F736EA-CE2C-41AD-93BA-2414F0256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1A47B31-7E1A-48FE-9708-FEAAE08DC04B}" type="datetime1">
              <a:rPr lang="ru-RU" altLang="en-US"/>
              <a:pPr/>
              <a:t>22.05.2020</a:t>
            </a:fld>
            <a:endParaRPr lang="ru-RU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2748E6-BE6C-4DF3-BD48-F363F9938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032C1D-19E8-4045-8C5C-DDE4C380D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837AB1-1EC2-4B87-A704-79FA69FD874F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53723927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0650E-EB3D-4AC7-AC71-4FE663781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E93141-EFFA-4715-BF1F-E590355716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EEDF45-E2E8-49D3-B80B-4F3D9BE5D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F1BE734-12EB-4303-8856-473A832A777A}" type="datetime1">
              <a:rPr lang="ru-RU" altLang="en-US"/>
              <a:pPr/>
              <a:t>22.05.2020</a:t>
            </a:fld>
            <a:endParaRPr lang="ru-R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68CAE5-1456-4B34-BA67-FFC973F11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9ADFA-E794-46B8-B720-152BF4240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C05489-C769-449A-8B16-16BFA5E43BB8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0144843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7329CD-3868-4426-967B-347D752BF3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997950" y="244475"/>
            <a:ext cx="2795588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11A2BC-CBB4-42D8-836D-C5E65B98CB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44475"/>
            <a:ext cx="82359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77B28E-08DE-4D22-8F03-B586F151F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B58C9F-A517-45D6-86E5-82CEDCCD4E6D}" type="datetime1">
              <a:rPr lang="ru-RU" altLang="en-US"/>
              <a:pPr/>
              <a:t>22.05.2020</a:t>
            </a:fld>
            <a:endParaRPr lang="ru-R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DF72DB-0C3E-4F94-A4F7-C910F80B7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06088-0FE0-4B8A-AA7C-3307D2CF8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2C2123-A38F-4252-B14F-BDD8D4FD596C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03156844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226" name="Group 2">
            <a:extLst>
              <a:ext uri="{FF2B5EF4-FFF2-40B4-BE49-F238E27FC236}">
                <a16:creationId xmlns:a16="http://schemas.microsoft.com/office/drawing/2014/main" id="{B93A32C3-AD3E-4E86-B474-D8B335122B06}"/>
              </a:ext>
            </a:extLst>
          </p:cNvPr>
          <p:cNvGrpSpPr>
            <a:grpSpLocks/>
          </p:cNvGrpSpPr>
          <p:nvPr/>
        </p:nvGrpSpPr>
        <p:grpSpPr bwMode="auto">
          <a:xfrm>
            <a:off x="0" y="1422400"/>
            <a:ext cx="12196763" cy="5435600"/>
            <a:chOff x="0" y="896"/>
            <a:chExt cx="5762" cy="3424"/>
          </a:xfrm>
        </p:grpSpPr>
        <p:grpSp>
          <p:nvGrpSpPr>
            <p:cNvPr id="308227" name="Group 3">
              <a:extLst>
                <a:ext uri="{FF2B5EF4-FFF2-40B4-BE49-F238E27FC236}">
                  <a16:creationId xmlns:a16="http://schemas.microsoft.com/office/drawing/2014/main" id="{ECF3845F-1974-4A2E-A4FE-1C6C554C75A5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308228" name="Freeform 4">
                <a:extLst>
                  <a:ext uri="{FF2B5EF4-FFF2-40B4-BE49-F238E27FC236}">
                    <a16:creationId xmlns:a16="http://schemas.microsoft.com/office/drawing/2014/main" id="{F01C0A90-8D68-4BE0-8A4A-2FF099AF570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>
                  <a:gd name="T0" fmla="*/ 950 w 2815"/>
                  <a:gd name="T1" fmla="*/ 85 h 2110"/>
                  <a:gd name="T2" fmla="*/ 628 w 2815"/>
                  <a:gd name="T3" fmla="*/ 438 h 2110"/>
                  <a:gd name="T4" fmla="*/ 66 w 2815"/>
                  <a:gd name="T5" fmla="*/ 471 h 2110"/>
                  <a:gd name="T6" fmla="*/ 0 w 2815"/>
                  <a:gd name="T7" fmla="*/ 627 h 2110"/>
                  <a:gd name="T8" fmla="*/ 372 w 2815"/>
                  <a:gd name="T9" fmla="*/ 1026 h 2110"/>
                  <a:gd name="T10" fmla="*/ 611 w 2815"/>
                  <a:gd name="T11" fmla="*/ 902 h 2110"/>
                  <a:gd name="T12" fmla="*/ 992 w 2815"/>
                  <a:gd name="T13" fmla="*/ 1085 h 2110"/>
                  <a:gd name="T14" fmla="*/ 1116 w 2815"/>
                  <a:gd name="T15" fmla="*/ 1339 h 2110"/>
                  <a:gd name="T16" fmla="*/ 1083 w 2815"/>
                  <a:gd name="T17" fmla="*/ 1450 h 2110"/>
                  <a:gd name="T18" fmla="*/ 1124 w 2815"/>
                  <a:gd name="T19" fmla="*/ 1659 h 2110"/>
                  <a:gd name="T20" fmla="*/ 1149 w 2815"/>
                  <a:gd name="T21" fmla="*/ 1999 h 2110"/>
                  <a:gd name="T22" fmla="*/ 1463 w 2815"/>
                  <a:gd name="T23" fmla="*/ 2110 h 2110"/>
                  <a:gd name="T24" fmla="*/ 1686 w 2815"/>
                  <a:gd name="T25" fmla="*/ 2025 h 2110"/>
                  <a:gd name="T26" fmla="*/ 1603 w 2815"/>
                  <a:gd name="T27" fmla="*/ 1777 h 2110"/>
                  <a:gd name="T28" fmla="*/ 1991 w 2815"/>
                  <a:gd name="T29" fmla="*/ 1555 h 2110"/>
                  <a:gd name="T30" fmla="*/ 2281 w 2815"/>
                  <a:gd name="T31" fmla="*/ 1542 h 2110"/>
                  <a:gd name="T32" fmla="*/ 2446 w 2815"/>
                  <a:gd name="T33" fmla="*/ 1359 h 2110"/>
                  <a:gd name="T34" fmla="*/ 2361 w 2815"/>
                  <a:gd name="T35" fmla="*/ 1001 h 2110"/>
                  <a:gd name="T36" fmla="*/ 2606 w 2815"/>
                  <a:gd name="T37" fmla="*/ 893 h 2110"/>
                  <a:gd name="T38" fmla="*/ 2815 w 2815"/>
                  <a:gd name="T39" fmla="*/ 454 h 2110"/>
                  <a:gd name="T40" fmla="*/ 2518 w 2815"/>
                  <a:gd name="T41" fmla="*/ 0 h 2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229" name="Freeform 5">
                <a:extLst>
                  <a:ext uri="{FF2B5EF4-FFF2-40B4-BE49-F238E27FC236}">
                    <a16:creationId xmlns:a16="http://schemas.microsoft.com/office/drawing/2014/main" id="{48E0826A-05F7-463B-ADF8-792805293AD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>
                  <a:gd name="T0" fmla="*/ 1423 w 3966"/>
                  <a:gd name="T1" fmla="*/ 65 h 2366"/>
                  <a:gd name="T2" fmla="*/ 1148 w 3966"/>
                  <a:gd name="T3" fmla="*/ 262 h 2366"/>
                  <a:gd name="T4" fmla="*/ 934 w 3966"/>
                  <a:gd name="T5" fmla="*/ 216 h 2366"/>
                  <a:gd name="T6" fmla="*/ 529 w 3966"/>
                  <a:gd name="T7" fmla="*/ 314 h 2366"/>
                  <a:gd name="T8" fmla="*/ 174 w 3966"/>
                  <a:gd name="T9" fmla="*/ 327 h 2366"/>
                  <a:gd name="T10" fmla="*/ 0 w 3966"/>
                  <a:gd name="T11" fmla="*/ 628 h 2366"/>
                  <a:gd name="T12" fmla="*/ 91 w 3966"/>
                  <a:gd name="T13" fmla="*/ 726 h 2366"/>
                  <a:gd name="T14" fmla="*/ 231 w 3966"/>
                  <a:gd name="T15" fmla="*/ 654 h 2366"/>
                  <a:gd name="T16" fmla="*/ 430 w 3966"/>
                  <a:gd name="T17" fmla="*/ 687 h 2366"/>
                  <a:gd name="T18" fmla="*/ 504 w 3966"/>
                  <a:gd name="T19" fmla="*/ 850 h 2366"/>
                  <a:gd name="T20" fmla="*/ 347 w 3966"/>
                  <a:gd name="T21" fmla="*/ 1020 h 2366"/>
                  <a:gd name="T22" fmla="*/ 529 w 3966"/>
                  <a:gd name="T23" fmla="*/ 1144 h 2366"/>
                  <a:gd name="T24" fmla="*/ 727 w 3966"/>
                  <a:gd name="T25" fmla="*/ 1105 h 2366"/>
                  <a:gd name="T26" fmla="*/ 901 w 3966"/>
                  <a:gd name="T27" fmla="*/ 1216 h 2366"/>
                  <a:gd name="T28" fmla="*/ 1256 w 3966"/>
                  <a:gd name="T29" fmla="*/ 1229 h 2366"/>
                  <a:gd name="T30" fmla="*/ 1611 w 3966"/>
                  <a:gd name="T31" fmla="*/ 1425 h 2366"/>
                  <a:gd name="T32" fmla="*/ 1694 w 3966"/>
                  <a:gd name="T33" fmla="*/ 1673 h 2366"/>
                  <a:gd name="T34" fmla="*/ 1619 w 3966"/>
                  <a:gd name="T35" fmla="*/ 2118 h 2366"/>
                  <a:gd name="T36" fmla="*/ 1694 w 3966"/>
                  <a:gd name="T37" fmla="*/ 2268 h 2366"/>
                  <a:gd name="T38" fmla="*/ 2132 w 3966"/>
                  <a:gd name="T39" fmla="*/ 2242 h 2366"/>
                  <a:gd name="T40" fmla="*/ 2289 w 3966"/>
                  <a:gd name="T41" fmla="*/ 2366 h 2366"/>
                  <a:gd name="T42" fmla="*/ 2594 w 3966"/>
                  <a:gd name="T43" fmla="*/ 2046 h 2366"/>
                  <a:gd name="T44" fmla="*/ 2537 w 3966"/>
                  <a:gd name="T45" fmla="*/ 1817 h 2366"/>
                  <a:gd name="T46" fmla="*/ 2818 w 3966"/>
                  <a:gd name="T47" fmla="*/ 1673 h 2366"/>
                  <a:gd name="T48" fmla="*/ 3016 w 3966"/>
                  <a:gd name="T49" fmla="*/ 1719 h 2366"/>
                  <a:gd name="T50" fmla="*/ 3280 w 3966"/>
                  <a:gd name="T51" fmla="*/ 1615 h 2366"/>
                  <a:gd name="T52" fmla="*/ 3405 w 3966"/>
                  <a:gd name="T53" fmla="*/ 1174 h 2366"/>
                  <a:gd name="T54" fmla="*/ 3643 w 3966"/>
                  <a:gd name="T55" fmla="*/ 922 h 2366"/>
                  <a:gd name="T56" fmla="*/ 3966 w 3966"/>
                  <a:gd name="T57" fmla="*/ 896 h 2366"/>
                  <a:gd name="T58" fmla="*/ 3908 w 3966"/>
                  <a:gd name="T59" fmla="*/ 733 h 2366"/>
                  <a:gd name="T60" fmla="*/ 3669 w 3966"/>
                  <a:gd name="T61" fmla="*/ 563 h 2366"/>
                  <a:gd name="T62" fmla="*/ 3817 w 3966"/>
                  <a:gd name="T63" fmla="*/ 210 h 2366"/>
                  <a:gd name="T64" fmla="*/ 3590 w 3966"/>
                  <a:gd name="T65" fmla="*/ 0 h 2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230" name="Freeform 6">
                <a:extLst>
                  <a:ext uri="{FF2B5EF4-FFF2-40B4-BE49-F238E27FC236}">
                    <a16:creationId xmlns:a16="http://schemas.microsoft.com/office/drawing/2014/main" id="{6EAAC65C-336B-4A5A-A1A1-55CDAE28D0D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>
                  <a:gd name="T0" fmla="*/ 81 w 5732"/>
                  <a:gd name="T1" fmla="*/ 0 h 3107"/>
                  <a:gd name="T2" fmla="*/ 133 w 5732"/>
                  <a:gd name="T3" fmla="*/ 328 h 3107"/>
                  <a:gd name="T4" fmla="*/ 0 w 5732"/>
                  <a:gd name="T5" fmla="*/ 666 h 3107"/>
                  <a:gd name="T6" fmla="*/ 83 w 5732"/>
                  <a:gd name="T7" fmla="*/ 1221 h 3107"/>
                  <a:gd name="T8" fmla="*/ 413 w 5732"/>
                  <a:gd name="T9" fmla="*/ 1515 h 3107"/>
                  <a:gd name="T10" fmla="*/ 881 w 5732"/>
                  <a:gd name="T11" fmla="*/ 1700 h 3107"/>
                  <a:gd name="T12" fmla="*/ 1440 w 5732"/>
                  <a:gd name="T13" fmla="*/ 1651 h 3107"/>
                  <a:gd name="T14" fmla="*/ 1755 w 5732"/>
                  <a:gd name="T15" fmla="*/ 1940 h 3107"/>
                  <a:gd name="T16" fmla="*/ 1653 w 5732"/>
                  <a:gd name="T17" fmla="*/ 2126 h 3107"/>
                  <a:gd name="T18" fmla="*/ 1136 w 5732"/>
                  <a:gd name="T19" fmla="*/ 2142 h 3107"/>
                  <a:gd name="T20" fmla="*/ 911 w 5732"/>
                  <a:gd name="T21" fmla="*/ 2021 h 3107"/>
                  <a:gd name="T22" fmla="*/ 739 w 5732"/>
                  <a:gd name="T23" fmla="*/ 2142 h 3107"/>
                  <a:gd name="T24" fmla="*/ 954 w 5732"/>
                  <a:gd name="T25" fmla="*/ 2524 h 3107"/>
                  <a:gd name="T26" fmla="*/ 973 w 5732"/>
                  <a:gd name="T27" fmla="*/ 2905 h 3107"/>
                  <a:gd name="T28" fmla="*/ 1511 w 5732"/>
                  <a:gd name="T29" fmla="*/ 3107 h 3107"/>
                  <a:gd name="T30" fmla="*/ 1644 w 5732"/>
                  <a:gd name="T31" fmla="*/ 2922 h 3107"/>
                  <a:gd name="T32" fmla="*/ 2077 w 5732"/>
                  <a:gd name="T33" fmla="*/ 2797 h 3107"/>
                  <a:gd name="T34" fmla="*/ 2610 w 5732"/>
                  <a:gd name="T35" fmla="*/ 2962 h 3107"/>
                  <a:gd name="T36" fmla="*/ 3222 w 5732"/>
                  <a:gd name="T37" fmla="*/ 2812 h 3107"/>
                  <a:gd name="T38" fmla="*/ 3443 w 5732"/>
                  <a:gd name="T39" fmla="*/ 2922 h 3107"/>
                  <a:gd name="T40" fmla="*/ 3861 w 5732"/>
                  <a:gd name="T41" fmla="*/ 2648 h 3107"/>
                  <a:gd name="T42" fmla="*/ 4125 w 5732"/>
                  <a:gd name="T43" fmla="*/ 2311 h 3107"/>
                  <a:gd name="T44" fmla="*/ 4369 w 5732"/>
                  <a:gd name="T45" fmla="*/ 2318 h 3107"/>
                  <a:gd name="T46" fmla="*/ 4554 w 5732"/>
                  <a:gd name="T47" fmla="*/ 2445 h 3107"/>
                  <a:gd name="T48" fmla="*/ 5015 w 5732"/>
                  <a:gd name="T49" fmla="*/ 2142 h 3107"/>
                  <a:gd name="T50" fmla="*/ 5404 w 5732"/>
                  <a:gd name="T51" fmla="*/ 2185 h 3107"/>
                  <a:gd name="T52" fmla="*/ 5732 w 5732"/>
                  <a:gd name="T53" fmla="*/ 2069 h 3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231" name="Freeform 7">
                <a:extLst>
                  <a:ext uri="{FF2B5EF4-FFF2-40B4-BE49-F238E27FC236}">
                    <a16:creationId xmlns:a16="http://schemas.microsoft.com/office/drawing/2014/main" id="{A64AF0B7-A2AD-4BD6-A2B1-5D5996A6E80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>
                  <a:gd name="T0" fmla="*/ 240 w 5512"/>
                  <a:gd name="T1" fmla="*/ 0 h 2760"/>
                  <a:gd name="T2" fmla="*/ 0 w 5512"/>
                  <a:gd name="T3" fmla="*/ 336 h 2760"/>
                  <a:gd name="T4" fmla="*/ 82 w 5512"/>
                  <a:gd name="T5" fmla="*/ 821 h 2760"/>
                  <a:gd name="T6" fmla="*/ 243 w 5512"/>
                  <a:gd name="T7" fmla="*/ 873 h 2760"/>
                  <a:gd name="T8" fmla="*/ 473 w 5512"/>
                  <a:gd name="T9" fmla="*/ 1087 h 2760"/>
                  <a:gd name="T10" fmla="*/ 557 w 5512"/>
                  <a:gd name="T11" fmla="*/ 1441 h 2760"/>
                  <a:gd name="T12" fmla="*/ 839 w 5512"/>
                  <a:gd name="T13" fmla="*/ 1499 h 2760"/>
                  <a:gd name="T14" fmla="*/ 1258 w 5512"/>
                  <a:gd name="T15" fmla="*/ 1349 h 2760"/>
                  <a:gd name="T16" fmla="*/ 1307 w 5512"/>
                  <a:gd name="T17" fmla="*/ 1493 h 2760"/>
                  <a:gd name="T18" fmla="*/ 1621 w 5512"/>
                  <a:gd name="T19" fmla="*/ 1513 h 2760"/>
                  <a:gd name="T20" fmla="*/ 1862 w 5512"/>
                  <a:gd name="T21" fmla="*/ 1865 h 2760"/>
                  <a:gd name="T22" fmla="*/ 1668 w 5512"/>
                  <a:gd name="T23" fmla="*/ 2166 h 2760"/>
                  <a:gd name="T24" fmla="*/ 1308 w 5512"/>
                  <a:gd name="T25" fmla="*/ 2217 h 2760"/>
                  <a:gd name="T26" fmla="*/ 992 w 5512"/>
                  <a:gd name="T27" fmla="*/ 2172 h 2760"/>
                  <a:gd name="T28" fmla="*/ 903 w 5512"/>
                  <a:gd name="T29" fmla="*/ 2244 h 2760"/>
                  <a:gd name="T30" fmla="*/ 1008 w 5512"/>
                  <a:gd name="T31" fmla="*/ 2415 h 2760"/>
                  <a:gd name="T32" fmla="*/ 992 w 5512"/>
                  <a:gd name="T33" fmla="*/ 2538 h 2760"/>
                  <a:gd name="T34" fmla="*/ 1137 w 5512"/>
                  <a:gd name="T35" fmla="*/ 2760 h 2760"/>
                  <a:gd name="T36" fmla="*/ 1661 w 5512"/>
                  <a:gd name="T37" fmla="*/ 2623 h 2760"/>
                  <a:gd name="T38" fmla="*/ 1725 w 5512"/>
                  <a:gd name="T39" fmla="*/ 2492 h 2760"/>
                  <a:gd name="T40" fmla="*/ 1895 w 5512"/>
                  <a:gd name="T41" fmla="*/ 2551 h 2760"/>
                  <a:gd name="T42" fmla="*/ 2338 w 5512"/>
                  <a:gd name="T43" fmla="*/ 2448 h 2760"/>
                  <a:gd name="T44" fmla="*/ 2443 w 5512"/>
                  <a:gd name="T45" fmla="*/ 2714 h 2760"/>
                  <a:gd name="T46" fmla="*/ 2870 w 5512"/>
                  <a:gd name="T47" fmla="*/ 2541 h 2760"/>
                  <a:gd name="T48" fmla="*/ 3264 w 5512"/>
                  <a:gd name="T49" fmla="*/ 2591 h 2760"/>
                  <a:gd name="T50" fmla="*/ 3522 w 5512"/>
                  <a:gd name="T51" fmla="*/ 2427 h 2760"/>
                  <a:gd name="T52" fmla="*/ 3594 w 5512"/>
                  <a:gd name="T53" fmla="*/ 2081 h 2760"/>
                  <a:gd name="T54" fmla="*/ 4013 w 5512"/>
                  <a:gd name="T55" fmla="*/ 2087 h 2760"/>
                  <a:gd name="T56" fmla="*/ 4070 w 5512"/>
                  <a:gd name="T57" fmla="*/ 1924 h 2760"/>
                  <a:gd name="T58" fmla="*/ 4239 w 5512"/>
                  <a:gd name="T59" fmla="*/ 1931 h 2760"/>
                  <a:gd name="T60" fmla="*/ 4465 w 5512"/>
                  <a:gd name="T61" fmla="*/ 2094 h 2760"/>
                  <a:gd name="T62" fmla="*/ 4836 w 5512"/>
                  <a:gd name="T63" fmla="*/ 1814 h 2760"/>
                  <a:gd name="T64" fmla="*/ 5225 w 5512"/>
                  <a:gd name="T65" fmla="*/ 1785 h 2760"/>
                  <a:gd name="T66" fmla="*/ 5367 w 5512"/>
                  <a:gd name="T67" fmla="*/ 1571 h 2760"/>
                  <a:gd name="T68" fmla="*/ 5512 w 5512"/>
                  <a:gd name="T69" fmla="*/ 1585 h 2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232" name="Freeform 8">
                <a:extLst>
                  <a:ext uri="{FF2B5EF4-FFF2-40B4-BE49-F238E27FC236}">
                    <a16:creationId xmlns:a16="http://schemas.microsoft.com/office/drawing/2014/main" id="{A89ACB2B-A76B-4037-8ECA-47580C6C4FC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>
                  <a:gd name="T0" fmla="*/ 139 w 790"/>
                  <a:gd name="T1" fmla="*/ 0 h 1189"/>
                  <a:gd name="T2" fmla="*/ 210 w 790"/>
                  <a:gd name="T3" fmla="*/ 233 h 1189"/>
                  <a:gd name="T4" fmla="*/ 159 w 790"/>
                  <a:gd name="T5" fmla="*/ 643 h 1189"/>
                  <a:gd name="T6" fmla="*/ 454 w 790"/>
                  <a:gd name="T7" fmla="*/ 771 h 1189"/>
                  <a:gd name="T8" fmla="*/ 605 w 790"/>
                  <a:gd name="T9" fmla="*/ 1046 h 1189"/>
                  <a:gd name="T10" fmla="*/ 790 w 790"/>
                  <a:gd name="T11" fmla="*/ 1189 h 1189"/>
                  <a:gd name="T12" fmla="*/ 540 w 790"/>
                  <a:gd name="T13" fmla="*/ 1111 h 1189"/>
                  <a:gd name="T14" fmla="*/ 363 w 790"/>
                  <a:gd name="T15" fmla="*/ 883 h 1189"/>
                  <a:gd name="T16" fmla="*/ 139 w 790"/>
                  <a:gd name="T17" fmla="*/ 852 h 1189"/>
                  <a:gd name="T18" fmla="*/ 0 w 790"/>
                  <a:gd name="T19" fmla="*/ 499 h 1189"/>
                  <a:gd name="T20" fmla="*/ 48 w 790"/>
                  <a:gd name="T21" fmla="*/ 209 h 1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233" name="Freeform 9">
                <a:extLst>
                  <a:ext uri="{FF2B5EF4-FFF2-40B4-BE49-F238E27FC236}">
                    <a16:creationId xmlns:a16="http://schemas.microsoft.com/office/drawing/2014/main" id="{323DB0CA-84FB-4ADF-B6C6-13DA984FEDE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>
                  <a:gd name="T0" fmla="*/ 0 w 579"/>
                  <a:gd name="T1" fmla="*/ 0 h 1117"/>
                  <a:gd name="T2" fmla="*/ 128 w 579"/>
                  <a:gd name="T3" fmla="*/ 328 h 1117"/>
                  <a:gd name="T4" fmla="*/ 9 w 579"/>
                  <a:gd name="T5" fmla="*/ 659 h 1117"/>
                  <a:gd name="T6" fmla="*/ 40 w 579"/>
                  <a:gd name="T7" fmla="*/ 763 h 1117"/>
                  <a:gd name="T8" fmla="*/ 234 w 579"/>
                  <a:gd name="T9" fmla="*/ 739 h 1117"/>
                  <a:gd name="T10" fmla="*/ 344 w 579"/>
                  <a:gd name="T11" fmla="*/ 1055 h 1117"/>
                  <a:gd name="T12" fmla="*/ 579 w 579"/>
                  <a:gd name="T13" fmla="*/ 1117 h 1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234" name="Freeform 10">
                <a:extLst>
                  <a:ext uri="{FF2B5EF4-FFF2-40B4-BE49-F238E27FC236}">
                    <a16:creationId xmlns:a16="http://schemas.microsoft.com/office/drawing/2014/main" id="{B087F06B-40C1-4376-B4C7-742C27021DD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>
                  <a:gd name="T0" fmla="*/ 1118 w 2471"/>
                  <a:gd name="T1" fmla="*/ 0 h 2396"/>
                  <a:gd name="T2" fmla="*/ 1179 w 2471"/>
                  <a:gd name="T3" fmla="*/ 225 h 2396"/>
                  <a:gd name="T4" fmla="*/ 1393 w 2471"/>
                  <a:gd name="T5" fmla="*/ 339 h 2396"/>
                  <a:gd name="T6" fmla="*/ 1404 w 2471"/>
                  <a:gd name="T7" fmla="*/ 548 h 2396"/>
                  <a:gd name="T8" fmla="*/ 1342 w 2471"/>
                  <a:gd name="T9" fmla="*/ 732 h 2396"/>
                  <a:gd name="T10" fmla="*/ 1434 w 2471"/>
                  <a:gd name="T11" fmla="*/ 925 h 2396"/>
                  <a:gd name="T12" fmla="*/ 1455 w 2471"/>
                  <a:gd name="T13" fmla="*/ 1109 h 2396"/>
                  <a:gd name="T14" fmla="*/ 1311 w 2471"/>
                  <a:gd name="T15" fmla="*/ 1142 h 2396"/>
                  <a:gd name="T16" fmla="*/ 926 w 2471"/>
                  <a:gd name="T17" fmla="*/ 1384 h 2396"/>
                  <a:gd name="T18" fmla="*/ 975 w 2471"/>
                  <a:gd name="T19" fmla="*/ 1456 h 2396"/>
                  <a:gd name="T20" fmla="*/ 956 w 2471"/>
                  <a:gd name="T21" fmla="*/ 1624 h 2396"/>
                  <a:gd name="T22" fmla="*/ 782 w 2471"/>
                  <a:gd name="T23" fmla="*/ 1817 h 2396"/>
                  <a:gd name="T24" fmla="*/ 539 w 2471"/>
                  <a:gd name="T25" fmla="*/ 1978 h 2396"/>
                  <a:gd name="T26" fmla="*/ 152 w 2471"/>
                  <a:gd name="T27" fmla="*/ 2026 h 2396"/>
                  <a:gd name="T28" fmla="*/ 19 w 2471"/>
                  <a:gd name="T29" fmla="*/ 2251 h 2396"/>
                  <a:gd name="T30" fmla="*/ 0 w 2471"/>
                  <a:gd name="T31" fmla="*/ 2396 h 2396"/>
                  <a:gd name="T32" fmla="*/ 213 w 2471"/>
                  <a:gd name="T33" fmla="*/ 2179 h 2396"/>
                  <a:gd name="T34" fmla="*/ 629 w 2471"/>
                  <a:gd name="T35" fmla="*/ 2090 h 2396"/>
                  <a:gd name="T36" fmla="*/ 894 w 2471"/>
                  <a:gd name="T37" fmla="*/ 1906 h 2396"/>
                  <a:gd name="T38" fmla="*/ 1230 w 2471"/>
                  <a:gd name="T39" fmla="*/ 1986 h 2396"/>
                  <a:gd name="T40" fmla="*/ 1668 w 2471"/>
                  <a:gd name="T41" fmla="*/ 1906 h 2396"/>
                  <a:gd name="T42" fmla="*/ 1983 w 2471"/>
                  <a:gd name="T43" fmla="*/ 1745 h 2396"/>
                  <a:gd name="T44" fmla="*/ 2014 w 2471"/>
                  <a:gd name="T45" fmla="*/ 1600 h 2396"/>
                  <a:gd name="T46" fmla="*/ 2237 w 2471"/>
                  <a:gd name="T47" fmla="*/ 1496 h 2396"/>
                  <a:gd name="T48" fmla="*/ 2359 w 2471"/>
                  <a:gd name="T49" fmla="*/ 1552 h 2396"/>
                  <a:gd name="T50" fmla="*/ 2471 w 2471"/>
                  <a:gd name="T51" fmla="*/ 1479 h 2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235" name="Freeform 11">
                <a:extLst>
                  <a:ext uri="{FF2B5EF4-FFF2-40B4-BE49-F238E27FC236}">
                    <a16:creationId xmlns:a16="http://schemas.microsoft.com/office/drawing/2014/main" id="{4D46C96E-2611-4559-89EA-ABC06CFB601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>
                  <a:gd name="T0" fmla="*/ 620 w 1399"/>
                  <a:gd name="T1" fmla="*/ 155 h 1349"/>
                  <a:gd name="T2" fmla="*/ 421 w 1399"/>
                  <a:gd name="T3" fmla="*/ 155 h 1349"/>
                  <a:gd name="T4" fmla="*/ 205 w 1399"/>
                  <a:gd name="T5" fmla="*/ 507 h 1349"/>
                  <a:gd name="T6" fmla="*/ 0 w 1399"/>
                  <a:gd name="T7" fmla="*/ 673 h 1349"/>
                  <a:gd name="T8" fmla="*/ 487 w 1399"/>
                  <a:gd name="T9" fmla="*/ 783 h 1349"/>
                  <a:gd name="T10" fmla="*/ 425 w 1399"/>
                  <a:gd name="T11" fmla="*/ 1009 h 1349"/>
                  <a:gd name="T12" fmla="*/ 617 w 1399"/>
                  <a:gd name="T13" fmla="*/ 1086 h 1349"/>
                  <a:gd name="T14" fmla="*/ 498 w 1399"/>
                  <a:gd name="T15" fmla="*/ 1349 h 1349"/>
                  <a:gd name="T16" fmla="*/ 961 w 1399"/>
                  <a:gd name="T17" fmla="*/ 1035 h 1349"/>
                  <a:gd name="T18" fmla="*/ 926 w 1399"/>
                  <a:gd name="T19" fmla="*/ 776 h 1349"/>
                  <a:gd name="T20" fmla="*/ 1181 w 1399"/>
                  <a:gd name="T21" fmla="*/ 749 h 1349"/>
                  <a:gd name="T22" fmla="*/ 1399 w 1399"/>
                  <a:gd name="T23" fmla="*/ 601 h 1349"/>
                  <a:gd name="T24" fmla="*/ 1315 w 1399"/>
                  <a:gd name="T25" fmla="*/ 416 h 1349"/>
                  <a:gd name="T26" fmla="*/ 1341 w 1399"/>
                  <a:gd name="T27" fmla="*/ 196 h 1349"/>
                  <a:gd name="T28" fmla="*/ 1171 w 1399"/>
                  <a:gd name="T29" fmla="*/ 164 h 1349"/>
                  <a:gd name="T30" fmla="*/ 928 w 1399"/>
                  <a:gd name="T31" fmla="*/ 0 h 1349"/>
                  <a:gd name="T32" fmla="*/ 620 w 1399"/>
                  <a:gd name="T33" fmla="*/ 155 h 1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236" name="Freeform 12">
                <a:extLst>
                  <a:ext uri="{FF2B5EF4-FFF2-40B4-BE49-F238E27FC236}">
                    <a16:creationId xmlns:a16="http://schemas.microsoft.com/office/drawing/2014/main" id="{262C6D46-334B-4369-9640-8F4826917641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>
                  <a:gd name="T0" fmla="*/ 719 w 1256"/>
                  <a:gd name="T1" fmla="*/ 183 h 810"/>
                  <a:gd name="T2" fmla="*/ 760 w 1256"/>
                  <a:gd name="T3" fmla="*/ 33 h 810"/>
                  <a:gd name="T4" fmla="*/ 884 w 1256"/>
                  <a:gd name="T5" fmla="*/ 0 h 810"/>
                  <a:gd name="T6" fmla="*/ 983 w 1256"/>
                  <a:gd name="T7" fmla="*/ 78 h 810"/>
                  <a:gd name="T8" fmla="*/ 1082 w 1256"/>
                  <a:gd name="T9" fmla="*/ 248 h 810"/>
                  <a:gd name="T10" fmla="*/ 1256 w 1256"/>
                  <a:gd name="T11" fmla="*/ 229 h 810"/>
                  <a:gd name="T12" fmla="*/ 1248 w 1256"/>
                  <a:gd name="T13" fmla="*/ 359 h 810"/>
                  <a:gd name="T14" fmla="*/ 1016 w 1256"/>
                  <a:gd name="T15" fmla="*/ 431 h 810"/>
                  <a:gd name="T16" fmla="*/ 879 w 1256"/>
                  <a:gd name="T17" fmla="*/ 417 h 810"/>
                  <a:gd name="T18" fmla="*/ 719 w 1256"/>
                  <a:gd name="T19" fmla="*/ 481 h 810"/>
                  <a:gd name="T20" fmla="*/ 591 w 1256"/>
                  <a:gd name="T21" fmla="*/ 633 h 810"/>
                  <a:gd name="T22" fmla="*/ 423 w 1256"/>
                  <a:gd name="T23" fmla="*/ 537 h 810"/>
                  <a:gd name="T24" fmla="*/ 256 w 1256"/>
                  <a:gd name="T25" fmla="*/ 810 h 810"/>
                  <a:gd name="T26" fmla="*/ 66 w 1256"/>
                  <a:gd name="T27" fmla="*/ 764 h 810"/>
                  <a:gd name="T28" fmla="*/ 0 w 1256"/>
                  <a:gd name="T29" fmla="*/ 601 h 810"/>
                  <a:gd name="T30" fmla="*/ 157 w 1256"/>
                  <a:gd name="T31" fmla="*/ 483 h 810"/>
                  <a:gd name="T32" fmla="*/ 248 w 1256"/>
                  <a:gd name="T33" fmla="*/ 281 h 810"/>
                  <a:gd name="T34" fmla="*/ 438 w 1256"/>
                  <a:gd name="T35" fmla="*/ 150 h 810"/>
                  <a:gd name="T36" fmla="*/ 719 w 1256"/>
                  <a:gd name="T37" fmla="*/ 189 h 8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237" name="Freeform 13">
                <a:extLst>
                  <a:ext uri="{FF2B5EF4-FFF2-40B4-BE49-F238E27FC236}">
                    <a16:creationId xmlns:a16="http://schemas.microsoft.com/office/drawing/2014/main" id="{87C59D48-4A75-4E8D-981E-FA0CFA4D008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>
                  <a:gd name="T0" fmla="*/ 2838 w 2848"/>
                  <a:gd name="T1" fmla="*/ 16 h 788"/>
                  <a:gd name="T2" fmla="*/ 2493 w 2848"/>
                  <a:gd name="T3" fmla="*/ 0 h 788"/>
                  <a:gd name="T4" fmla="*/ 2278 w 2848"/>
                  <a:gd name="T5" fmla="*/ 81 h 788"/>
                  <a:gd name="T6" fmla="*/ 1936 w 2848"/>
                  <a:gd name="T7" fmla="*/ 44 h 788"/>
                  <a:gd name="T8" fmla="*/ 1739 w 2848"/>
                  <a:gd name="T9" fmla="*/ 354 h 788"/>
                  <a:gd name="T10" fmla="*/ 1600 w 2848"/>
                  <a:gd name="T11" fmla="*/ 212 h 788"/>
                  <a:gd name="T12" fmla="*/ 1352 w 2848"/>
                  <a:gd name="T13" fmla="*/ 308 h 788"/>
                  <a:gd name="T14" fmla="*/ 1445 w 2848"/>
                  <a:gd name="T15" fmla="*/ 515 h 788"/>
                  <a:gd name="T16" fmla="*/ 1072 w 2848"/>
                  <a:gd name="T17" fmla="*/ 412 h 788"/>
                  <a:gd name="T18" fmla="*/ 888 w 2848"/>
                  <a:gd name="T19" fmla="*/ 540 h 788"/>
                  <a:gd name="T20" fmla="*/ 0 w 2848"/>
                  <a:gd name="T21" fmla="*/ 660 h 788"/>
                  <a:gd name="T22" fmla="*/ 288 w 2848"/>
                  <a:gd name="T23" fmla="*/ 788 h 788"/>
                  <a:gd name="T24" fmla="*/ 1040 w 2848"/>
                  <a:gd name="T25" fmla="*/ 676 h 788"/>
                  <a:gd name="T26" fmla="*/ 1272 w 2848"/>
                  <a:gd name="T27" fmla="*/ 748 h 788"/>
                  <a:gd name="T28" fmla="*/ 2096 w 2848"/>
                  <a:gd name="T29" fmla="*/ 691 h 788"/>
                  <a:gd name="T30" fmla="*/ 2320 w 2848"/>
                  <a:gd name="T31" fmla="*/ 748 h 788"/>
                  <a:gd name="T32" fmla="*/ 2456 w 2848"/>
                  <a:gd name="T33" fmla="*/ 596 h 788"/>
                  <a:gd name="T34" fmla="*/ 2712 w 2848"/>
                  <a:gd name="T35" fmla="*/ 716 h 788"/>
                  <a:gd name="T36" fmla="*/ 2716 w 2848"/>
                  <a:gd name="T37" fmla="*/ 339 h 788"/>
                  <a:gd name="T38" fmla="*/ 2848 w 2848"/>
                  <a:gd name="T39" fmla="*/ 258 h 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238" name="Freeform 14">
                <a:extLst>
                  <a:ext uri="{FF2B5EF4-FFF2-40B4-BE49-F238E27FC236}">
                    <a16:creationId xmlns:a16="http://schemas.microsoft.com/office/drawing/2014/main" id="{8DF36FF2-3602-44B8-A0DE-77037B01A9A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>
                  <a:gd name="T0" fmla="*/ 0 w 319"/>
                  <a:gd name="T1" fmla="*/ 0 h 854"/>
                  <a:gd name="T2" fmla="*/ 106 w 319"/>
                  <a:gd name="T3" fmla="*/ 313 h 854"/>
                  <a:gd name="T4" fmla="*/ 106 w 319"/>
                  <a:gd name="T5" fmla="*/ 634 h 854"/>
                  <a:gd name="T6" fmla="*/ 268 w 319"/>
                  <a:gd name="T7" fmla="*/ 854 h 854"/>
                  <a:gd name="T8" fmla="*/ 278 w 319"/>
                  <a:gd name="T9" fmla="*/ 577 h 854"/>
                  <a:gd name="T10" fmla="*/ 238 w 319"/>
                  <a:gd name="T11" fmla="*/ 400 h 854"/>
                  <a:gd name="T12" fmla="*/ 319 w 319"/>
                  <a:gd name="T13" fmla="*/ 240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239" name="Freeform 15">
                <a:extLst>
                  <a:ext uri="{FF2B5EF4-FFF2-40B4-BE49-F238E27FC236}">
                    <a16:creationId xmlns:a16="http://schemas.microsoft.com/office/drawing/2014/main" id="{93F2ABDD-B242-4489-AD52-3E677228004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>
                  <a:gd name="T0" fmla="*/ 504 w 646"/>
                  <a:gd name="T1" fmla="*/ 0 h 392"/>
                  <a:gd name="T2" fmla="*/ 320 w 646"/>
                  <a:gd name="T3" fmla="*/ 61 h 392"/>
                  <a:gd name="T4" fmla="*/ 238 w 646"/>
                  <a:gd name="T5" fmla="*/ 109 h 392"/>
                  <a:gd name="T6" fmla="*/ 144 w 646"/>
                  <a:gd name="T7" fmla="*/ 216 h 392"/>
                  <a:gd name="T8" fmla="*/ 0 w 646"/>
                  <a:gd name="T9" fmla="*/ 392 h 392"/>
                  <a:gd name="T10" fmla="*/ 360 w 646"/>
                  <a:gd name="T11" fmla="*/ 263 h 392"/>
                  <a:gd name="T12" fmla="*/ 432 w 646"/>
                  <a:gd name="T13" fmla="*/ 182 h 392"/>
                  <a:gd name="T14" fmla="*/ 646 w 646"/>
                  <a:gd name="T15" fmla="*/ 142 h 392"/>
                  <a:gd name="T16" fmla="*/ 504 w 646"/>
                  <a:gd name="T17" fmla="*/ 0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240" name="Freeform 16">
                <a:extLst>
                  <a:ext uri="{FF2B5EF4-FFF2-40B4-BE49-F238E27FC236}">
                    <a16:creationId xmlns:a16="http://schemas.microsoft.com/office/drawing/2014/main" id="{CDDDB193-DE3F-41F5-B0E1-6109527FAD2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>
                  <a:gd name="T0" fmla="*/ 0 w 2736"/>
                  <a:gd name="T1" fmla="*/ 0 h 1920"/>
                  <a:gd name="T2" fmla="*/ 96 w 2736"/>
                  <a:gd name="T3" fmla="*/ 336 h 1920"/>
                  <a:gd name="T4" fmla="*/ 384 w 2736"/>
                  <a:gd name="T5" fmla="*/ 384 h 1920"/>
                  <a:gd name="T6" fmla="*/ 576 w 2736"/>
                  <a:gd name="T7" fmla="*/ 720 h 1920"/>
                  <a:gd name="T8" fmla="*/ 528 w 2736"/>
                  <a:gd name="T9" fmla="*/ 960 h 1920"/>
                  <a:gd name="T10" fmla="*/ 672 w 2736"/>
                  <a:gd name="T11" fmla="*/ 1104 h 1920"/>
                  <a:gd name="T12" fmla="*/ 576 w 2736"/>
                  <a:gd name="T13" fmla="*/ 1392 h 1920"/>
                  <a:gd name="T14" fmla="*/ 624 w 2736"/>
                  <a:gd name="T15" fmla="*/ 1632 h 1920"/>
                  <a:gd name="T16" fmla="*/ 1488 w 2736"/>
                  <a:gd name="T17" fmla="*/ 1872 h 1920"/>
                  <a:gd name="T18" fmla="*/ 1680 w 2736"/>
                  <a:gd name="T19" fmla="*/ 1728 h 1920"/>
                  <a:gd name="T20" fmla="*/ 2208 w 2736"/>
                  <a:gd name="T21" fmla="*/ 1728 h 1920"/>
                  <a:gd name="T22" fmla="*/ 2304 w 2736"/>
                  <a:gd name="T23" fmla="*/ 1632 h 1920"/>
                  <a:gd name="T24" fmla="*/ 2736 w 2736"/>
                  <a:gd name="T25" fmla="*/ 1872 h 1920"/>
                  <a:gd name="T26" fmla="*/ 2640 w 2736"/>
                  <a:gd name="T27" fmla="*/ 1920 h 1920"/>
                  <a:gd name="T28" fmla="*/ 2304 w 2736"/>
                  <a:gd name="T29" fmla="*/ 1824 h 1920"/>
                  <a:gd name="T30" fmla="*/ 2160 w 2736"/>
                  <a:gd name="T31" fmla="*/ 1872 h 1920"/>
                  <a:gd name="T32" fmla="*/ 1632 w 2736"/>
                  <a:gd name="T33" fmla="*/ 1920 h 1920"/>
                  <a:gd name="T34" fmla="*/ 1440 w 2736"/>
                  <a:gd name="T35" fmla="*/ 1920 h 1920"/>
                  <a:gd name="T36" fmla="*/ 480 w 2736"/>
                  <a:gd name="T37" fmla="*/ 1824 h 1920"/>
                  <a:gd name="T38" fmla="*/ 192 w 2736"/>
                  <a:gd name="T39" fmla="*/ 1872 h 1920"/>
                  <a:gd name="T40" fmla="*/ 96 w 2736"/>
                  <a:gd name="T41" fmla="*/ 1680 h 1920"/>
                  <a:gd name="T42" fmla="*/ 288 w 2736"/>
                  <a:gd name="T43" fmla="*/ 1440 h 1920"/>
                  <a:gd name="T44" fmla="*/ 336 w 2736"/>
                  <a:gd name="T45" fmla="*/ 1104 h 1920"/>
                  <a:gd name="T46" fmla="*/ 144 w 2736"/>
                  <a:gd name="T47" fmla="*/ 864 h 1920"/>
                  <a:gd name="T48" fmla="*/ 240 w 2736"/>
                  <a:gd name="T49" fmla="*/ 624 h 1920"/>
                  <a:gd name="T50" fmla="*/ 48 w 2736"/>
                  <a:gd name="T51" fmla="*/ 528 h 1920"/>
                  <a:gd name="T52" fmla="*/ 0 w 2736"/>
                  <a:gd name="T53" fmla="*/ 0 h 19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18900000" scaled="1"/>
                    </a:gra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8241" name="Group 17">
              <a:extLst>
                <a:ext uri="{FF2B5EF4-FFF2-40B4-BE49-F238E27FC236}">
                  <a16:creationId xmlns:a16="http://schemas.microsoft.com/office/drawing/2014/main" id="{29EC48B3-4077-4C30-8029-DAEF4DE79EB2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308242" name="Rectangle 18">
                <a:extLst>
                  <a:ext uri="{FF2B5EF4-FFF2-40B4-BE49-F238E27FC236}">
                    <a16:creationId xmlns:a16="http://schemas.microsoft.com/office/drawing/2014/main" id="{8D7C8974-C591-4F70-AB78-BC487AE0905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798887">
                <a:off x="62" y="388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243" name="Rectangle 19">
                <a:extLst>
                  <a:ext uri="{FF2B5EF4-FFF2-40B4-BE49-F238E27FC236}">
                    <a16:creationId xmlns:a16="http://schemas.microsoft.com/office/drawing/2014/main" id="{024BF886-5406-4715-A5AB-927D73A7AC4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244" name="Rectangle 20">
                <a:extLst>
                  <a:ext uri="{FF2B5EF4-FFF2-40B4-BE49-F238E27FC236}">
                    <a16:creationId xmlns:a16="http://schemas.microsoft.com/office/drawing/2014/main" id="{FC6E202B-6D14-41D8-850F-372FB1FCE5A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798887">
                <a:off x="6" y="387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245" name="Rectangle 21">
                <a:extLst>
                  <a:ext uri="{FF2B5EF4-FFF2-40B4-BE49-F238E27FC236}">
                    <a16:creationId xmlns:a16="http://schemas.microsoft.com/office/drawing/2014/main" id="{50E78304-9F31-4942-935E-369DD230F0A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246" name="Rectangle 22">
                <a:extLst>
                  <a:ext uri="{FF2B5EF4-FFF2-40B4-BE49-F238E27FC236}">
                    <a16:creationId xmlns:a16="http://schemas.microsoft.com/office/drawing/2014/main" id="{8D552EBB-D8D0-4BF1-8142-4D589B55C46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999912">
                <a:off x="182" y="388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247" name="Rectangle 23">
                <a:extLst>
                  <a:ext uri="{FF2B5EF4-FFF2-40B4-BE49-F238E27FC236}">
                    <a16:creationId xmlns:a16="http://schemas.microsoft.com/office/drawing/2014/main" id="{8AF6A50A-1E84-42F3-B48E-E46FD3DCA60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250138">
                <a:off x="152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248" name="Rectangle 24">
                <a:extLst>
                  <a:ext uri="{FF2B5EF4-FFF2-40B4-BE49-F238E27FC236}">
                    <a16:creationId xmlns:a16="http://schemas.microsoft.com/office/drawing/2014/main" id="{D6D2B076-69C0-4AB5-9DDC-DD226BC0773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249" name="Rectangle 25">
                <a:extLst>
                  <a:ext uri="{FF2B5EF4-FFF2-40B4-BE49-F238E27FC236}">
                    <a16:creationId xmlns:a16="http://schemas.microsoft.com/office/drawing/2014/main" id="{BEA8C2A2-144F-4F7E-BD16-3B37F563982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250" name="Rectangle 26">
                <a:extLst>
                  <a:ext uri="{FF2B5EF4-FFF2-40B4-BE49-F238E27FC236}">
                    <a16:creationId xmlns:a16="http://schemas.microsoft.com/office/drawing/2014/main" id="{0217AEC9-5A35-4CF5-A02C-903D3DA7E7B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380717">
                <a:off x="332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251" name="Rectangle 27">
                <a:extLst>
                  <a:ext uri="{FF2B5EF4-FFF2-40B4-BE49-F238E27FC236}">
                    <a16:creationId xmlns:a16="http://schemas.microsoft.com/office/drawing/2014/main" id="{8098D5B6-E6B2-4199-AD66-B7210910067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583200">
                <a:off x="302" y="387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252" name="Rectangle 28">
                <a:extLst>
                  <a:ext uri="{FF2B5EF4-FFF2-40B4-BE49-F238E27FC236}">
                    <a16:creationId xmlns:a16="http://schemas.microsoft.com/office/drawing/2014/main" id="{3B67BF4B-0005-44E4-AC2D-AE786470D93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737625">
                <a:off x="270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253" name="Rectangle 29">
                <a:extLst>
                  <a:ext uri="{FF2B5EF4-FFF2-40B4-BE49-F238E27FC236}">
                    <a16:creationId xmlns:a16="http://schemas.microsoft.com/office/drawing/2014/main" id="{BB64AF48-8A7F-4473-9AC3-AA48117C4C8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715477">
                <a:off x="516" y="382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254" name="Rectangle 30">
                <a:extLst>
                  <a:ext uri="{FF2B5EF4-FFF2-40B4-BE49-F238E27FC236}">
                    <a16:creationId xmlns:a16="http://schemas.microsoft.com/office/drawing/2014/main" id="{E53D661E-726D-449F-B491-D384020D95C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255" name="Rectangle 31">
                <a:extLst>
                  <a:ext uri="{FF2B5EF4-FFF2-40B4-BE49-F238E27FC236}">
                    <a16:creationId xmlns:a16="http://schemas.microsoft.com/office/drawing/2014/main" id="{D846ABCE-41CA-4314-A54E-680FAC032E8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256" name="Rectangle 32">
                <a:extLst>
                  <a:ext uri="{FF2B5EF4-FFF2-40B4-BE49-F238E27FC236}">
                    <a16:creationId xmlns:a16="http://schemas.microsoft.com/office/drawing/2014/main" id="{8E1711FC-CC6A-4AAC-A30A-5896FF66B03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041352">
                <a:off x="426" y="385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257" name="Rectangle 33">
                <a:extLst>
                  <a:ext uri="{FF2B5EF4-FFF2-40B4-BE49-F238E27FC236}">
                    <a16:creationId xmlns:a16="http://schemas.microsoft.com/office/drawing/2014/main" id="{BFD78915-0787-4391-9627-E5E5FFF0951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258" name="Rectangle 34">
                <a:extLst>
                  <a:ext uri="{FF2B5EF4-FFF2-40B4-BE49-F238E27FC236}">
                    <a16:creationId xmlns:a16="http://schemas.microsoft.com/office/drawing/2014/main" id="{89DD69D7-0561-4C83-A2E3-D0111212226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259" name="Rectangle 35">
                <a:extLst>
                  <a:ext uri="{FF2B5EF4-FFF2-40B4-BE49-F238E27FC236}">
                    <a16:creationId xmlns:a16="http://schemas.microsoft.com/office/drawing/2014/main" id="{F000DA8C-D9DA-41F3-9AC1-4114DFC5A11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104184">
                <a:off x="605" y="379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260" name="Rectangle 36">
                <a:extLst>
                  <a:ext uri="{FF2B5EF4-FFF2-40B4-BE49-F238E27FC236}">
                    <a16:creationId xmlns:a16="http://schemas.microsoft.com/office/drawing/2014/main" id="{B29CB340-0870-4BB7-B30D-5151DF52786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261" name="Rectangle 37">
                <a:extLst>
                  <a:ext uri="{FF2B5EF4-FFF2-40B4-BE49-F238E27FC236}">
                    <a16:creationId xmlns:a16="http://schemas.microsoft.com/office/drawing/2014/main" id="{18DB5D43-4019-48D1-AED0-10D5B9AA643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368036">
                <a:off x="799" y="3683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262" name="Rectangle 38">
                <a:extLst>
                  <a:ext uri="{FF2B5EF4-FFF2-40B4-BE49-F238E27FC236}">
                    <a16:creationId xmlns:a16="http://schemas.microsoft.com/office/drawing/2014/main" id="{BEE38711-E137-43D7-9DE2-51C00D2DE6A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263" name="Rectangle 39">
                <a:extLst>
                  <a:ext uri="{FF2B5EF4-FFF2-40B4-BE49-F238E27FC236}">
                    <a16:creationId xmlns:a16="http://schemas.microsoft.com/office/drawing/2014/main" id="{0A282865-A6AD-42EF-950D-2F503876CC3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368036">
                <a:off x="745" y="37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264" name="Rectangle 40">
                <a:extLst>
                  <a:ext uri="{FF2B5EF4-FFF2-40B4-BE49-F238E27FC236}">
                    <a16:creationId xmlns:a16="http://schemas.microsoft.com/office/drawing/2014/main" id="{085E03A6-D0AA-46F3-8B4D-1652A7CF326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265" name="Rectangle 41">
                <a:extLst>
                  <a:ext uri="{FF2B5EF4-FFF2-40B4-BE49-F238E27FC236}">
                    <a16:creationId xmlns:a16="http://schemas.microsoft.com/office/drawing/2014/main" id="{4B582FA6-2B58-422A-BD0F-FE12FC6567A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266" name="Rectangle 42">
                <a:extLst>
                  <a:ext uri="{FF2B5EF4-FFF2-40B4-BE49-F238E27FC236}">
                    <a16:creationId xmlns:a16="http://schemas.microsoft.com/office/drawing/2014/main" id="{9903FAB5-A674-4D50-89F0-170E437601D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267" name="Rectangle 43">
                <a:extLst>
                  <a:ext uri="{FF2B5EF4-FFF2-40B4-BE49-F238E27FC236}">
                    <a16:creationId xmlns:a16="http://schemas.microsoft.com/office/drawing/2014/main" id="{F587E9F1-B192-4B4D-91FB-DBBD2B370DF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268" name="Rectangle 44">
                <a:extLst>
                  <a:ext uri="{FF2B5EF4-FFF2-40B4-BE49-F238E27FC236}">
                    <a16:creationId xmlns:a16="http://schemas.microsoft.com/office/drawing/2014/main" id="{5F282EF6-D990-4100-9544-29F978DB5A4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269" name="Rectangle 45">
                <a:extLst>
                  <a:ext uri="{FF2B5EF4-FFF2-40B4-BE49-F238E27FC236}">
                    <a16:creationId xmlns:a16="http://schemas.microsoft.com/office/drawing/2014/main" id="{7BEFE97A-7A99-4A43-A828-178A759F7E4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270" name="Rectangle 46">
                <a:extLst>
                  <a:ext uri="{FF2B5EF4-FFF2-40B4-BE49-F238E27FC236}">
                    <a16:creationId xmlns:a16="http://schemas.microsoft.com/office/drawing/2014/main" id="{949E1CDE-C97E-49F5-A9A6-D4E1C79E06A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271" name="Rectangle 47">
                <a:extLst>
                  <a:ext uri="{FF2B5EF4-FFF2-40B4-BE49-F238E27FC236}">
                    <a16:creationId xmlns:a16="http://schemas.microsoft.com/office/drawing/2014/main" id="{E966870B-F89E-4FDB-B5A9-C4C7984AC8D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272" name="Rectangle 48">
                <a:extLst>
                  <a:ext uri="{FF2B5EF4-FFF2-40B4-BE49-F238E27FC236}">
                    <a16:creationId xmlns:a16="http://schemas.microsoft.com/office/drawing/2014/main" id="{97835891-ED8C-436E-8E88-5500E2056C8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273" name="Rectangle 49">
                <a:extLst>
                  <a:ext uri="{FF2B5EF4-FFF2-40B4-BE49-F238E27FC236}">
                    <a16:creationId xmlns:a16="http://schemas.microsoft.com/office/drawing/2014/main" id="{6B4E5E0A-D9D6-4CAF-83A7-B50A2910675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274" name="Rectangle 50">
                <a:extLst>
                  <a:ext uri="{FF2B5EF4-FFF2-40B4-BE49-F238E27FC236}">
                    <a16:creationId xmlns:a16="http://schemas.microsoft.com/office/drawing/2014/main" id="{871C89F4-B255-49B0-BDC5-BD746A060B3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275" name="Rectangle 51">
                <a:extLst>
                  <a:ext uri="{FF2B5EF4-FFF2-40B4-BE49-F238E27FC236}">
                    <a16:creationId xmlns:a16="http://schemas.microsoft.com/office/drawing/2014/main" id="{61A14FFD-D762-4A16-9ECF-7D663B60512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276" name="Rectangle 52">
                <a:extLst>
                  <a:ext uri="{FF2B5EF4-FFF2-40B4-BE49-F238E27FC236}">
                    <a16:creationId xmlns:a16="http://schemas.microsoft.com/office/drawing/2014/main" id="{8ACBF501-359D-4E58-9F08-0022F344146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277" name="Rectangle 53">
                <a:extLst>
                  <a:ext uri="{FF2B5EF4-FFF2-40B4-BE49-F238E27FC236}">
                    <a16:creationId xmlns:a16="http://schemas.microsoft.com/office/drawing/2014/main" id="{222BA908-465D-4328-A1F2-083E868D021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278" name="Rectangle 54">
                <a:extLst>
                  <a:ext uri="{FF2B5EF4-FFF2-40B4-BE49-F238E27FC236}">
                    <a16:creationId xmlns:a16="http://schemas.microsoft.com/office/drawing/2014/main" id="{C8CBADA8-626B-43F2-9A4B-DE09088F58E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279" name="Rectangle 55">
                <a:extLst>
                  <a:ext uri="{FF2B5EF4-FFF2-40B4-BE49-F238E27FC236}">
                    <a16:creationId xmlns:a16="http://schemas.microsoft.com/office/drawing/2014/main" id="{F0ECAE83-AF9B-4D72-A8F6-467FD135A79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280" name="Rectangle 56">
                <a:extLst>
                  <a:ext uri="{FF2B5EF4-FFF2-40B4-BE49-F238E27FC236}">
                    <a16:creationId xmlns:a16="http://schemas.microsoft.com/office/drawing/2014/main" id="{24F7EB0F-51FC-4843-B48E-4B4399BB49D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281" name="Rectangle 57">
                <a:extLst>
                  <a:ext uri="{FF2B5EF4-FFF2-40B4-BE49-F238E27FC236}">
                    <a16:creationId xmlns:a16="http://schemas.microsoft.com/office/drawing/2014/main" id="{397FF2FC-F222-47A4-B739-29ED0A9EEE7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282" name="Rectangle 58">
                <a:extLst>
                  <a:ext uri="{FF2B5EF4-FFF2-40B4-BE49-F238E27FC236}">
                    <a16:creationId xmlns:a16="http://schemas.microsoft.com/office/drawing/2014/main" id="{B1630974-DB97-4E7F-ABCF-C493F671A9A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283" name="Rectangle 59">
                <a:extLst>
                  <a:ext uri="{FF2B5EF4-FFF2-40B4-BE49-F238E27FC236}">
                    <a16:creationId xmlns:a16="http://schemas.microsoft.com/office/drawing/2014/main" id="{4251E998-B2BF-4257-B8A4-0027ED38070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284" name="Rectangle 60">
                <a:extLst>
                  <a:ext uri="{FF2B5EF4-FFF2-40B4-BE49-F238E27FC236}">
                    <a16:creationId xmlns:a16="http://schemas.microsoft.com/office/drawing/2014/main" id="{1B7EECC2-9839-4C3C-997D-36B1F4F9B60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285" name="Rectangle 61">
                <a:extLst>
                  <a:ext uri="{FF2B5EF4-FFF2-40B4-BE49-F238E27FC236}">
                    <a16:creationId xmlns:a16="http://schemas.microsoft.com/office/drawing/2014/main" id="{7D828928-3579-4611-BAB0-1CC5EFEB88D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286" name="Rectangle 62">
                <a:extLst>
                  <a:ext uri="{FF2B5EF4-FFF2-40B4-BE49-F238E27FC236}">
                    <a16:creationId xmlns:a16="http://schemas.microsoft.com/office/drawing/2014/main" id="{8EDDE83C-D73D-457C-88A6-E2FEF2C6F42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287" name="Rectangle 63">
                <a:extLst>
                  <a:ext uri="{FF2B5EF4-FFF2-40B4-BE49-F238E27FC236}">
                    <a16:creationId xmlns:a16="http://schemas.microsoft.com/office/drawing/2014/main" id="{DB76CBE0-805E-44D7-B9DE-70DF1EBDD3D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288" name="Rectangle 64">
                <a:extLst>
                  <a:ext uri="{FF2B5EF4-FFF2-40B4-BE49-F238E27FC236}">
                    <a16:creationId xmlns:a16="http://schemas.microsoft.com/office/drawing/2014/main" id="{434B96E1-95C3-4CDE-9A1B-13A1DE4AF47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289" name="Rectangle 65">
                <a:extLst>
                  <a:ext uri="{FF2B5EF4-FFF2-40B4-BE49-F238E27FC236}">
                    <a16:creationId xmlns:a16="http://schemas.microsoft.com/office/drawing/2014/main" id="{50D19B74-887C-4D1B-9D39-C77610723C4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290" name="Rectangle 66">
                <a:extLst>
                  <a:ext uri="{FF2B5EF4-FFF2-40B4-BE49-F238E27FC236}">
                    <a16:creationId xmlns:a16="http://schemas.microsoft.com/office/drawing/2014/main" id="{3F947AFC-8CB3-40C7-B501-B9C4F1D1CE3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291" name="Rectangle 67">
                <a:extLst>
                  <a:ext uri="{FF2B5EF4-FFF2-40B4-BE49-F238E27FC236}">
                    <a16:creationId xmlns:a16="http://schemas.microsoft.com/office/drawing/2014/main" id="{F7558ADB-11A6-4D6D-ACFF-E614F9D01FB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292" name="Rectangle 68">
                <a:extLst>
                  <a:ext uri="{FF2B5EF4-FFF2-40B4-BE49-F238E27FC236}">
                    <a16:creationId xmlns:a16="http://schemas.microsoft.com/office/drawing/2014/main" id="{8D7A4EFA-871C-4C09-B8CE-2D24CB8B33F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293" name="Rectangle 69">
                <a:extLst>
                  <a:ext uri="{FF2B5EF4-FFF2-40B4-BE49-F238E27FC236}">
                    <a16:creationId xmlns:a16="http://schemas.microsoft.com/office/drawing/2014/main" id="{E57D63D4-30BA-4B17-A6A2-4D419D96540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294" name="Rectangle 70">
                <a:extLst>
                  <a:ext uri="{FF2B5EF4-FFF2-40B4-BE49-F238E27FC236}">
                    <a16:creationId xmlns:a16="http://schemas.microsoft.com/office/drawing/2014/main" id="{D4B0A02A-8125-4F5A-978E-18227476044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295" name="Rectangle 71">
                <a:extLst>
                  <a:ext uri="{FF2B5EF4-FFF2-40B4-BE49-F238E27FC236}">
                    <a16:creationId xmlns:a16="http://schemas.microsoft.com/office/drawing/2014/main" id="{0455E448-C7AB-43AF-A7C5-75E302B0B72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296" name="Rectangle 72">
                <a:extLst>
                  <a:ext uri="{FF2B5EF4-FFF2-40B4-BE49-F238E27FC236}">
                    <a16:creationId xmlns:a16="http://schemas.microsoft.com/office/drawing/2014/main" id="{FA41D825-0D24-4539-BC9C-24B919DA82F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297" name="Rectangle 73">
                <a:extLst>
                  <a:ext uri="{FF2B5EF4-FFF2-40B4-BE49-F238E27FC236}">
                    <a16:creationId xmlns:a16="http://schemas.microsoft.com/office/drawing/2014/main" id="{932C26A0-0C7A-40EF-857C-D5AFC5A1612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298" name="Rectangle 74">
                <a:extLst>
                  <a:ext uri="{FF2B5EF4-FFF2-40B4-BE49-F238E27FC236}">
                    <a16:creationId xmlns:a16="http://schemas.microsoft.com/office/drawing/2014/main" id="{13869CE5-ACD1-482D-A8E5-62F4EC3195D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299" name="Rectangle 75">
                <a:extLst>
                  <a:ext uri="{FF2B5EF4-FFF2-40B4-BE49-F238E27FC236}">
                    <a16:creationId xmlns:a16="http://schemas.microsoft.com/office/drawing/2014/main" id="{461253EE-4C89-4CA3-AD12-8D2BCD90E5E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300" name="Rectangle 76">
                <a:extLst>
                  <a:ext uri="{FF2B5EF4-FFF2-40B4-BE49-F238E27FC236}">
                    <a16:creationId xmlns:a16="http://schemas.microsoft.com/office/drawing/2014/main" id="{6D2916E7-9683-4059-82DB-7F361A5AC5F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301" name="Rectangle 77">
                <a:extLst>
                  <a:ext uri="{FF2B5EF4-FFF2-40B4-BE49-F238E27FC236}">
                    <a16:creationId xmlns:a16="http://schemas.microsoft.com/office/drawing/2014/main" id="{D74831F7-39CB-45B7-AA95-9702D12CF77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302" name="Rectangle 78">
                <a:extLst>
                  <a:ext uri="{FF2B5EF4-FFF2-40B4-BE49-F238E27FC236}">
                    <a16:creationId xmlns:a16="http://schemas.microsoft.com/office/drawing/2014/main" id="{DD83B764-41E0-4C58-9ADD-D53A4DE5793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303" name="Rectangle 79">
                <a:extLst>
                  <a:ext uri="{FF2B5EF4-FFF2-40B4-BE49-F238E27FC236}">
                    <a16:creationId xmlns:a16="http://schemas.microsoft.com/office/drawing/2014/main" id="{F5925BD9-6F92-4777-A213-A79DD8A0EEE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304" name="Rectangle 80">
                <a:extLst>
                  <a:ext uri="{FF2B5EF4-FFF2-40B4-BE49-F238E27FC236}">
                    <a16:creationId xmlns:a16="http://schemas.microsoft.com/office/drawing/2014/main" id="{69BF4900-B66B-4D17-BBEC-C4F62DFDFAC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305" name="Freeform 81">
                <a:extLst>
                  <a:ext uri="{FF2B5EF4-FFF2-40B4-BE49-F238E27FC236}">
                    <a16:creationId xmlns:a16="http://schemas.microsoft.com/office/drawing/2014/main" id="{8E6DD160-57A4-4A71-ACE4-C81E8CC6C952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>
                  <a:gd name="T0" fmla="*/ 0 w 180"/>
                  <a:gd name="T1" fmla="*/ 144 h 151"/>
                  <a:gd name="T2" fmla="*/ 28 w 180"/>
                  <a:gd name="T3" fmla="*/ 147 h 151"/>
                  <a:gd name="T4" fmla="*/ 64 w 180"/>
                  <a:gd name="T5" fmla="*/ 46 h 151"/>
                  <a:gd name="T6" fmla="*/ 94 w 180"/>
                  <a:gd name="T7" fmla="*/ 151 h 151"/>
                  <a:gd name="T8" fmla="*/ 129 w 180"/>
                  <a:gd name="T9" fmla="*/ 151 h 151"/>
                  <a:gd name="T10" fmla="*/ 180 w 180"/>
                  <a:gd name="T11" fmla="*/ 9 h 151"/>
                  <a:gd name="T12" fmla="*/ 148 w 180"/>
                  <a:gd name="T13" fmla="*/ 10 h 151"/>
                  <a:gd name="T14" fmla="*/ 112 w 180"/>
                  <a:gd name="T15" fmla="*/ 112 h 151"/>
                  <a:gd name="T16" fmla="*/ 79 w 180"/>
                  <a:gd name="T17" fmla="*/ 0 h 151"/>
                  <a:gd name="T18" fmla="*/ 48 w 180"/>
                  <a:gd name="T19" fmla="*/ 0 h 151"/>
                  <a:gd name="T20" fmla="*/ 0 w 180"/>
                  <a:gd name="T21" fmla="*/ 144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306" name="Rectangle 82">
                <a:extLst>
                  <a:ext uri="{FF2B5EF4-FFF2-40B4-BE49-F238E27FC236}">
                    <a16:creationId xmlns:a16="http://schemas.microsoft.com/office/drawing/2014/main" id="{D7660D75-4C51-4150-8173-EE3D4B90B0E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307" name="Rectangle 83">
                <a:extLst>
                  <a:ext uri="{FF2B5EF4-FFF2-40B4-BE49-F238E27FC236}">
                    <a16:creationId xmlns:a16="http://schemas.microsoft.com/office/drawing/2014/main" id="{8EECD090-B6CB-47DC-9EBD-E330A2066D5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308" name="Rectangle 84">
                <a:extLst>
                  <a:ext uri="{FF2B5EF4-FFF2-40B4-BE49-F238E27FC236}">
                    <a16:creationId xmlns:a16="http://schemas.microsoft.com/office/drawing/2014/main" id="{3E2E5B4A-F1B7-42C1-AFBB-59E4C19BE9A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309" name="Rectangle 85">
                <a:extLst>
                  <a:ext uri="{FF2B5EF4-FFF2-40B4-BE49-F238E27FC236}">
                    <a16:creationId xmlns:a16="http://schemas.microsoft.com/office/drawing/2014/main" id="{E7372CB0-ACE6-4272-8DDB-19ED6EC7273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310" name="Rectangle 86">
                <a:extLst>
                  <a:ext uri="{FF2B5EF4-FFF2-40B4-BE49-F238E27FC236}">
                    <a16:creationId xmlns:a16="http://schemas.microsoft.com/office/drawing/2014/main" id="{ED98B471-550A-4E07-B65D-4B5A9785F98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311" name="Rectangle 87">
                <a:extLst>
                  <a:ext uri="{FF2B5EF4-FFF2-40B4-BE49-F238E27FC236}">
                    <a16:creationId xmlns:a16="http://schemas.microsoft.com/office/drawing/2014/main" id="{3CD76A6A-ADA7-49B0-8450-9DF74AC872F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312" name="Rectangle 88">
                <a:extLst>
                  <a:ext uri="{FF2B5EF4-FFF2-40B4-BE49-F238E27FC236}">
                    <a16:creationId xmlns:a16="http://schemas.microsoft.com/office/drawing/2014/main" id="{9ABF0FCF-7663-4D1D-A3DA-9A0D20B7C81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313" name="Rectangle 89">
                <a:extLst>
                  <a:ext uri="{FF2B5EF4-FFF2-40B4-BE49-F238E27FC236}">
                    <a16:creationId xmlns:a16="http://schemas.microsoft.com/office/drawing/2014/main" id="{86A3CE8F-0D57-4DB4-B7CB-D80C038F992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314" name="Rectangle 90">
                <a:extLst>
                  <a:ext uri="{FF2B5EF4-FFF2-40B4-BE49-F238E27FC236}">
                    <a16:creationId xmlns:a16="http://schemas.microsoft.com/office/drawing/2014/main" id="{61980FE8-68BB-49F9-B862-63808DF91E8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315" name="Rectangle 91">
                <a:extLst>
                  <a:ext uri="{FF2B5EF4-FFF2-40B4-BE49-F238E27FC236}">
                    <a16:creationId xmlns:a16="http://schemas.microsoft.com/office/drawing/2014/main" id="{BCA2A1CF-0432-4F79-BB9A-0ABC155074F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316" name="Rectangle 92">
                <a:extLst>
                  <a:ext uri="{FF2B5EF4-FFF2-40B4-BE49-F238E27FC236}">
                    <a16:creationId xmlns:a16="http://schemas.microsoft.com/office/drawing/2014/main" id="{4A73F4B1-944D-4D6F-8845-DBA02D4C009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317" name="Rectangle 93">
                <a:extLst>
                  <a:ext uri="{FF2B5EF4-FFF2-40B4-BE49-F238E27FC236}">
                    <a16:creationId xmlns:a16="http://schemas.microsoft.com/office/drawing/2014/main" id="{8F0C2923-1F38-4C4C-ABBD-28F8E548482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318" name="Rectangle 94">
                <a:extLst>
                  <a:ext uri="{FF2B5EF4-FFF2-40B4-BE49-F238E27FC236}">
                    <a16:creationId xmlns:a16="http://schemas.microsoft.com/office/drawing/2014/main" id="{50620363-F5EA-4B7A-B611-87582036CDF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250359">
                <a:off x="707" y="2407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319" name="Rectangle 95">
                <a:extLst>
                  <a:ext uri="{FF2B5EF4-FFF2-40B4-BE49-F238E27FC236}">
                    <a16:creationId xmlns:a16="http://schemas.microsoft.com/office/drawing/2014/main" id="{AD9D6E1B-3CBA-49B4-AB5A-61015B84AFE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989246">
                <a:off x="737" y="241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320" name="Rectangle 96">
                <a:extLst>
                  <a:ext uri="{FF2B5EF4-FFF2-40B4-BE49-F238E27FC236}">
                    <a16:creationId xmlns:a16="http://schemas.microsoft.com/office/drawing/2014/main" id="{47E0EAD3-3CD6-4DAE-BB30-916155E3CC5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321" name="Rectangle 97">
                <a:extLst>
                  <a:ext uri="{FF2B5EF4-FFF2-40B4-BE49-F238E27FC236}">
                    <a16:creationId xmlns:a16="http://schemas.microsoft.com/office/drawing/2014/main" id="{E3B1E3DD-906F-4C58-8E13-D7AB4CC1742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673370">
                <a:off x="533" y="239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322" name="Rectangle 98">
                <a:extLst>
                  <a:ext uri="{FF2B5EF4-FFF2-40B4-BE49-F238E27FC236}">
                    <a16:creationId xmlns:a16="http://schemas.microsoft.com/office/drawing/2014/main" id="{775824B3-E31F-448E-B33F-F8F65A8E28F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323" name="Rectangle 99">
                <a:extLst>
                  <a:ext uri="{FF2B5EF4-FFF2-40B4-BE49-F238E27FC236}">
                    <a16:creationId xmlns:a16="http://schemas.microsoft.com/office/drawing/2014/main" id="{655567DC-6B8C-4AEC-A165-4EDD67EFAF0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580623">
                <a:off x="594" y="239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324" name="Rectangle 100">
                <a:extLst>
                  <a:ext uri="{FF2B5EF4-FFF2-40B4-BE49-F238E27FC236}">
                    <a16:creationId xmlns:a16="http://schemas.microsoft.com/office/drawing/2014/main" id="{981A7390-9A55-4E6E-B7E5-1DA66E6C76D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325" name="Rectangle 101">
                <a:extLst>
                  <a:ext uri="{FF2B5EF4-FFF2-40B4-BE49-F238E27FC236}">
                    <a16:creationId xmlns:a16="http://schemas.microsoft.com/office/drawing/2014/main" id="{ACB28F71-1915-4BC8-AC6B-8BE64A11409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326" name="Rectangle 102">
                <a:extLst>
                  <a:ext uri="{FF2B5EF4-FFF2-40B4-BE49-F238E27FC236}">
                    <a16:creationId xmlns:a16="http://schemas.microsoft.com/office/drawing/2014/main" id="{DCBE6EE4-6E07-478B-863D-00012CCFC29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288939">
                <a:off x="418" y="240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327" name="Rectangle 103">
                <a:extLst>
                  <a:ext uri="{FF2B5EF4-FFF2-40B4-BE49-F238E27FC236}">
                    <a16:creationId xmlns:a16="http://schemas.microsoft.com/office/drawing/2014/main" id="{0FC37194-6447-47AA-A0FA-ED992B09E21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328" name="Rectangle 104">
                <a:extLst>
                  <a:ext uri="{FF2B5EF4-FFF2-40B4-BE49-F238E27FC236}">
                    <a16:creationId xmlns:a16="http://schemas.microsoft.com/office/drawing/2014/main" id="{1933DE00-8BF9-4C19-88A4-4D3CA14C088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329" name="Rectangle 105">
                <a:extLst>
                  <a:ext uri="{FF2B5EF4-FFF2-40B4-BE49-F238E27FC236}">
                    <a16:creationId xmlns:a16="http://schemas.microsoft.com/office/drawing/2014/main" id="{B2BA685B-8A1C-4359-AD47-6BB258E7A96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330" name="Rectangle 106">
                <a:extLst>
                  <a:ext uri="{FF2B5EF4-FFF2-40B4-BE49-F238E27FC236}">
                    <a16:creationId xmlns:a16="http://schemas.microsoft.com/office/drawing/2014/main" id="{3C0EE426-F550-46BD-9456-0B6DA5FF1FB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331" name="Rectangle 107">
                <a:extLst>
                  <a:ext uri="{FF2B5EF4-FFF2-40B4-BE49-F238E27FC236}">
                    <a16:creationId xmlns:a16="http://schemas.microsoft.com/office/drawing/2014/main" id="{389BCFBB-334D-4063-A63B-F40424A1B79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919570">
                <a:off x="292" y="242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332" name="Rectangle 108">
                <a:extLst>
                  <a:ext uri="{FF2B5EF4-FFF2-40B4-BE49-F238E27FC236}">
                    <a16:creationId xmlns:a16="http://schemas.microsoft.com/office/drawing/2014/main" id="{E8DF6AD1-84DA-40D1-8252-E42748E84AF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7376291">
                <a:off x="5" y="254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333" name="Rectangle 109">
                <a:extLst>
                  <a:ext uri="{FF2B5EF4-FFF2-40B4-BE49-F238E27FC236}">
                    <a16:creationId xmlns:a16="http://schemas.microsoft.com/office/drawing/2014/main" id="{C6AB7CD5-8C95-45DB-BFF9-0BCA9868887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7168347">
                <a:off x="64" y="25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334" name="Rectangle 110">
                <a:extLst>
                  <a:ext uri="{FF2B5EF4-FFF2-40B4-BE49-F238E27FC236}">
                    <a16:creationId xmlns:a16="http://schemas.microsoft.com/office/drawing/2014/main" id="{2582002A-FE7B-45DB-B320-766C158EE76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335" name="Rectangle 111">
                <a:extLst>
                  <a:ext uri="{FF2B5EF4-FFF2-40B4-BE49-F238E27FC236}">
                    <a16:creationId xmlns:a16="http://schemas.microsoft.com/office/drawing/2014/main" id="{5DD6946D-0514-4C2B-AC26-6216F1CAD5D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336" name="Rectangle 112">
                <a:extLst>
                  <a:ext uri="{FF2B5EF4-FFF2-40B4-BE49-F238E27FC236}">
                    <a16:creationId xmlns:a16="http://schemas.microsoft.com/office/drawing/2014/main" id="{421E73E2-A866-436C-B869-26E89965EC7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337" name="Rectangle 113">
                <a:extLst>
                  <a:ext uri="{FF2B5EF4-FFF2-40B4-BE49-F238E27FC236}">
                    <a16:creationId xmlns:a16="http://schemas.microsoft.com/office/drawing/2014/main" id="{ED04A26C-E21E-485D-9BAD-CAAA614DF30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338" name="Rectangle 114">
                <a:extLst>
                  <a:ext uri="{FF2B5EF4-FFF2-40B4-BE49-F238E27FC236}">
                    <a16:creationId xmlns:a16="http://schemas.microsoft.com/office/drawing/2014/main" id="{5BAF9D20-1870-49F1-830F-A956C9FE265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339" name="Rectangle 115">
                <a:extLst>
                  <a:ext uri="{FF2B5EF4-FFF2-40B4-BE49-F238E27FC236}">
                    <a16:creationId xmlns:a16="http://schemas.microsoft.com/office/drawing/2014/main" id="{668C21FE-F9C4-4D30-BC32-0D76513E7F5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340" name="Rectangle 116">
                <a:extLst>
                  <a:ext uri="{FF2B5EF4-FFF2-40B4-BE49-F238E27FC236}">
                    <a16:creationId xmlns:a16="http://schemas.microsoft.com/office/drawing/2014/main" id="{ACA2BB69-21D5-4450-8C36-ACEC6C0108F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341" name="Rectangle 117">
                <a:extLst>
                  <a:ext uri="{FF2B5EF4-FFF2-40B4-BE49-F238E27FC236}">
                    <a16:creationId xmlns:a16="http://schemas.microsoft.com/office/drawing/2014/main" id="{581681A0-B38F-4C3E-97B9-B13036C2F8D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342" name="Rectangle 118">
                <a:extLst>
                  <a:ext uri="{FF2B5EF4-FFF2-40B4-BE49-F238E27FC236}">
                    <a16:creationId xmlns:a16="http://schemas.microsoft.com/office/drawing/2014/main" id="{F1250768-6CBF-489C-BF7D-C23A2751CE1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343" name="Rectangle 119">
                <a:extLst>
                  <a:ext uri="{FF2B5EF4-FFF2-40B4-BE49-F238E27FC236}">
                    <a16:creationId xmlns:a16="http://schemas.microsoft.com/office/drawing/2014/main" id="{6557DF64-3531-4C7F-8772-C06C2DDDF86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344" name="Rectangle 120">
                <a:extLst>
                  <a:ext uri="{FF2B5EF4-FFF2-40B4-BE49-F238E27FC236}">
                    <a16:creationId xmlns:a16="http://schemas.microsoft.com/office/drawing/2014/main" id="{AC77C368-34CC-4A2C-8551-EB30A8CE0D8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345" name="Rectangle 121">
                <a:extLst>
                  <a:ext uri="{FF2B5EF4-FFF2-40B4-BE49-F238E27FC236}">
                    <a16:creationId xmlns:a16="http://schemas.microsoft.com/office/drawing/2014/main" id="{25F764CF-2BDC-41C3-A80E-A7B76B81680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346" name="Rectangle 122">
                <a:extLst>
                  <a:ext uri="{FF2B5EF4-FFF2-40B4-BE49-F238E27FC236}">
                    <a16:creationId xmlns:a16="http://schemas.microsoft.com/office/drawing/2014/main" id="{09A3D1C5-CC4D-45A6-89F6-92E2A2E62BF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347" name="Rectangle 123">
                <a:extLst>
                  <a:ext uri="{FF2B5EF4-FFF2-40B4-BE49-F238E27FC236}">
                    <a16:creationId xmlns:a16="http://schemas.microsoft.com/office/drawing/2014/main" id="{ED858C79-4CF6-41F7-B54A-AADBD0B15BD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348" name="Rectangle 124">
                <a:extLst>
                  <a:ext uri="{FF2B5EF4-FFF2-40B4-BE49-F238E27FC236}">
                    <a16:creationId xmlns:a16="http://schemas.microsoft.com/office/drawing/2014/main" id="{B4CA2A60-F27C-4401-9086-0F71BBDD4D0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349" name="Rectangle 125">
                <a:extLst>
                  <a:ext uri="{FF2B5EF4-FFF2-40B4-BE49-F238E27FC236}">
                    <a16:creationId xmlns:a16="http://schemas.microsoft.com/office/drawing/2014/main" id="{B4984EC1-BBFD-4D5F-ACD5-D2D4D0A52FB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350" name="Rectangle 126">
                <a:extLst>
                  <a:ext uri="{FF2B5EF4-FFF2-40B4-BE49-F238E27FC236}">
                    <a16:creationId xmlns:a16="http://schemas.microsoft.com/office/drawing/2014/main" id="{B4D4D7BD-AE79-45F7-AAB5-CC0C9B47D84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351" name="Rectangle 127">
                <a:extLst>
                  <a:ext uri="{FF2B5EF4-FFF2-40B4-BE49-F238E27FC236}">
                    <a16:creationId xmlns:a16="http://schemas.microsoft.com/office/drawing/2014/main" id="{1A2300C5-A72E-49F3-A6B7-5213693DD94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352" name="Rectangle 128">
                <a:extLst>
                  <a:ext uri="{FF2B5EF4-FFF2-40B4-BE49-F238E27FC236}">
                    <a16:creationId xmlns:a16="http://schemas.microsoft.com/office/drawing/2014/main" id="{1EB99305-CC05-4C2F-B053-44CE8D18A70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353" name="Rectangle 129">
                <a:extLst>
                  <a:ext uri="{FF2B5EF4-FFF2-40B4-BE49-F238E27FC236}">
                    <a16:creationId xmlns:a16="http://schemas.microsoft.com/office/drawing/2014/main" id="{6A36EE39-4A00-49AC-A0BA-3F038A0350A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354" name="Rectangle 130">
                <a:extLst>
                  <a:ext uri="{FF2B5EF4-FFF2-40B4-BE49-F238E27FC236}">
                    <a16:creationId xmlns:a16="http://schemas.microsoft.com/office/drawing/2014/main" id="{1F72C190-98C8-4776-91DA-B27423F8CB6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355" name="Rectangle 131">
                <a:extLst>
                  <a:ext uri="{FF2B5EF4-FFF2-40B4-BE49-F238E27FC236}">
                    <a16:creationId xmlns:a16="http://schemas.microsoft.com/office/drawing/2014/main" id="{17C6DBED-008C-4DA5-835C-8A8EE19DEBC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356" name="Rectangle 132">
                <a:extLst>
                  <a:ext uri="{FF2B5EF4-FFF2-40B4-BE49-F238E27FC236}">
                    <a16:creationId xmlns:a16="http://schemas.microsoft.com/office/drawing/2014/main" id="{DC372877-DA1B-4A09-8CA9-212AA1AD452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357" name="Rectangle 133">
                <a:extLst>
                  <a:ext uri="{FF2B5EF4-FFF2-40B4-BE49-F238E27FC236}">
                    <a16:creationId xmlns:a16="http://schemas.microsoft.com/office/drawing/2014/main" id="{32DEE332-ABE5-43B2-B97F-1F7313FAD73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358" name="Rectangle 134">
                <a:extLst>
                  <a:ext uri="{FF2B5EF4-FFF2-40B4-BE49-F238E27FC236}">
                    <a16:creationId xmlns:a16="http://schemas.microsoft.com/office/drawing/2014/main" id="{E855B18C-7771-4A72-8274-E0E18462AE2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359" name="Rectangle 135">
                <a:extLst>
                  <a:ext uri="{FF2B5EF4-FFF2-40B4-BE49-F238E27FC236}">
                    <a16:creationId xmlns:a16="http://schemas.microsoft.com/office/drawing/2014/main" id="{10F27631-F5BA-4F15-B02A-23C0AA41DD2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360" name="Rectangle 136">
                <a:extLst>
                  <a:ext uri="{FF2B5EF4-FFF2-40B4-BE49-F238E27FC236}">
                    <a16:creationId xmlns:a16="http://schemas.microsoft.com/office/drawing/2014/main" id="{6C9993EF-E4FC-4C0B-953C-6449901318D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361" name="Rectangle 137">
                <a:extLst>
                  <a:ext uri="{FF2B5EF4-FFF2-40B4-BE49-F238E27FC236}">
                    <a16:creationId xmlns:a16="http://schemas.microsoft.com/office/drawing/2014/main" id="{8E5C80AB-F9AE-4C0B-826C-6DEA871036F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362" name="Freeform 138">
                <a:extLst>
                  <a:ext uri="{FF2B5EF4-FFF2-40B4-BE49-F238E27FC236}">
                    <a16:creationId xmlns:a16="http://schemas.microsoft.com/office/drawing/2014/main" id="{1D120AC1-93D0-406F-B2E8-1836DEFC0093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>
                  <a:gd name="T0" fmla="*/ 168 w 204"/>
                  <a:gd name="T1" fmla="*/ 120 h 120"/>
                  <a:gd name="T2" fmla="*/ 204 w 204"/>
                  <a:gd name="T3" fmla="*/ 12 h 120"/>
                  <a:gd name="T4" fmla="*/ 42 w 204"/>
                  <a:gd name="T5" fmla="*/ 0 h 120"/>
                  <a:gd name="T6" fmla="*/ 0 w 204"/>
                  <a:gd name="T7" fmla="*/ 108 h 120"/>
                  <a:gd name="T8" fmla="*/ 30 w 204"/>
                  <a:gd name="T9" fmla="*/ 114 h 120"/>
                  <a:gd name="T10" fmla="*/ 60 w 204"/>
                  <a:gd name="T11" fmla="*/ 30 h 120"/>
                  <a:gd name="T12" fmla="*/ 102 w 204"/>
                  <a:gd name="T13" fmla="*/ 36 h 120"/>
                  <a:gd name="T14" fmla="*/ 78 w 204"/>
                  <a:gd name="T15" fmla="*/ 108 h 120"/>
                  <a:gd name="T16" fmla="*/ 102 w 204"/>
                  <a:gd name="T17" fmla="*/ 108 h 120"/>
                  <a:gd name="T18" fmla="*/ 132 w 204"/>
                  <a:gd name="T19" fmla="*/ 36 h 120"/>
                  <a:gd name="T20" fmla="*/ 162 w 204"/>
                  <a:gd name="T21" fmla="*/ 36 h 120"/>
                  <a:gd name="T22" fmla="*/ 138 w 204"/>
                  <a:gd name="T23" fmla="*/ 114 h 120"/>
                  <a:gd name="T24" fmla="*/ 168 w 204"/>
                  <a:gd name="T25" fmla="*/ 1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363" name="Freeform 139">
                <a:extLst>
                  <a:ext uri="{FF2B5EF4-FFF2-40B4-BE49-F238E27FC236}">
                    <a16:creationId xmlns:a16="http://schemas.microsoft.com/office/drawing/2014/main" id="{E932B28C-AECA-404D-AF9B-6D5C433DE832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>
                  <a:gd name="T0" fmla="*/ 66 w 90"/>
                  <a:gd name="T1" fmla="*/ 36 h 78"/>
                  <a:gd name="T2" fmla="*/ 66 w 90"/>
                  <a:gd name="T3" fmla="*/ 36 h 78"/>
                  <a:gd name="T4" fmla="*/ 18 w 90"/>
                  <a:gd name="T5" fmla="*/ 24 h 78"/>
                  <a:gd name="T6" fmla="*/ 0 w 90"/>
                  <a:gd name="T7" fmla="*/ 30 h 78"/>
                  <a:gd name="T8" fmla="*/ 36 w 90"/>
                  <a:gd name="T9" fmla="*/ 78 h 78"/>
                  <a:gd name="T10" fmla="*/ 48 w 90"/>
                  <a:gd name="T11" fmla="*/ 72 h 78"/>
                  <a:gd name="T12" fmla="*/ 24 w 90"/>
                  <a:gd name="T13" fmla="*/ 36 h 78"/>
                  <a:gd name="T14" fmla="*/ 24 w 90"/>
                  <a:gd name="T15" fmla="*/ 36 h 78"/>
                  <a:gd name="T16" fmla="*/ 72 w 90"/>
                  <a:gd name="T17" fmla="*/ 54 h 78"/>
                  <a:gd name="T18" fmla="*/ 90 w 90"/>
                  <a:gd name="T19" fmla="*/ 42 h 78"/>
                  <a:gd name="T20" fmla="*/ 54 w 90"/>
                  <a:gd name="T21" fmla="*/ 0 h 78"/>
                  <a:gd name="T22" fmla="*/ 42 w 90"/>
                  <a:gd name="T23" fmla="*/ 6 h 78"/>
                  <a:gd name="T24" fmla="*/ 66 w 90"/>
                  <a:gd name="T25" fmla="*/ 36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364" name="Freeform 140">
                <a:extLst>
                  <a:ext uri="{FF2B5EF4-FFF2-40B4-BE49-F238E27FC236}">
                    <a16:creationId xmlns:a16="http://schemas.microsoft.com/office/drawing/2014/main" id="{485088CA-5297-4872-87BC-2DE62F532BDE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>
                  <a:gd name="T0" fmla="*/ 54 w 101"/>
                  <a:gd name="T1" fmla="*/ 89 h 89"/>
                  <a:gd name="T2" fmla="*/ 65 w 101"/>
                  <a:gd name="T3" fmla="*/ 83 h 89"/>
                  <a:gd name="T4" fmla="*/ 48 w 101"/>
                  <a:gd name="T5" fmla="*/ 35 h 89"/>
                  <a:gd name="T6" fmla="*/ 89 w 101"/>
                  <a:gd name="T7" fmla="*/ 65 h 89"/>
                  <a:gd name="T8" fmla="*/ 101 w 101"/>
                  <a:gd name="T9" fmla="*/ 59 h 89"/>
                  <a:gd name="T10" fmla="*/ 83 w 101"/>
                  <a:gd name="T11" fmla="*/ 0 h 89"/>
                  <a:gd name="T12" fmla="*/ 71 w 101"/>
                  <a:gd name="T13" fmla="*/ 12 h 89"/>
                  <a:gd name="T14" fmla="*/ 83 w 101"/>
                  <a:gd name="T15" fmla="*/ 41 h 89"/>
                  <a:gd name="T16" fmla="*/ 48 w 101"/>
                  <a:gd name="T17" fmla="*/ 23 h 89"/>
                  <a:gd name="T18" fmla="*/ 36 w 101"/>
                  <a:gd name="T19" fmla="*/ 29 h 89"/>
                  <a:gd name="T20" fmla="*/ 45 w 101"/>
                  <a:gd name="T21" fmla="*/ 68 h 89"/>
                  <a:gd name="T22" fmla="*/ 18 w 101"/>
                  <a:gd name="T23" fmla="*/ 41 h 89"/>
                  <a:gd name="T24" fmla="*/ 0 w 101"/>
                  <a:gd name="T25" fmla="*/ 53 h 89"/>
                  <a:gd name="T26" fmla="*/ 54 w 101"/>
                  <a:gd name="T27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365" name="Freeform 141">
                <a:extLst>
                  <a:ext uri="{FF2B5EF4-FFF2-40B4-BE49-F238E27FC236}">
                    <a16:creationId xmlns:a16="http://schemas.microsoft.com/office/drawing/2014/main" id="{A6A47E40-0E01-4E31-9CE8-6CC9FA00B708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>
                  <a:gd name="T0" fmla="*/ 36 w 83"/>
                  <a:gd name="T1" fmla="*/ 78 h 78"/>
                  <a:gd name="T2" fmla="*/ 83 w 83"/>
                  <a:gd name="T3" fmla="*/ 48 h 78"/>
                  <a:gd name="T4" fmla="*/ 54 w 83"/>
                  <a:gd name="T5" fmla="*/ 0 h 78"/>
                  <a:gd name="T6" fmla="*/ 0 w 83"/>
                  <a:gd name="T7" fmla="*/ 30 h 78"/>
                  <a:gd name="T8" fmla="*/ 6 w 83"/>
                  <a:gd name="T9" fmla="*/ 36 h 78"/>
                  <a:gd name="T10" fmla="*/ 42 w 83"/>
                  <a:gd name="T11" fmla="*/ 18 h 78"/>
                  <a:gd name="T12" fmla="*/ 54 w 83"/>
                  <a:gd name="T13" fmla="*/ 30 h 78"/>
                  <a:gd name="T14" fmla="*/ 24 w 83"/>
                  <a:gd name="T15" fmla="*/ 48 h 78"/>
                  <a:gd name="T16" fmla="*/ 30 w 83"/>
                  <a:gd name="T17" fmla="*/ 54 h 78"/>
                  <a:gd name="T18" fmla="*/ 60 w 83"/>
                  <a:gd name="T19" fmla="*/ 36 h 78"/>
                  <a:gd name="T20" fmla="*/ 66 w 83"/>
                  <a:gd name="T21" fmla="*/ 48 h 78"/>
                  <a:gd name="T22" fmla="*/ 30 w 83"/>
                  <a:gd name="T23" fmla="*/ 66 h 78"/>
                  <a:gd name="T24" fmla="*/ 36 w 83"/>
                  <a:gd name="T25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366" name="Freeform 142">
                <a:extLst>
                  <a:ext uri="{FF2B5EF4-FFF2-40B4-BE49-F238E27FC236}">
                    <a16:creationId xmlns:a16="http://schemas.microsoft.com/office/drawing/2014/main" id="{C35ED80C-B5A7-4694-BF29-8B5B5E7929CB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>
                  <a:gd name="T0" fmla="*/ 90 w 90"/>
                  <a:gd name="T1" fmla="*/ 30 h 72"/>
                  <a:gd name="T2" fmla="*/ 66 w 90"/>
                  <a:gd name="T3" fmla="*/ 0 h 72"/>
                  <a:gd name="T4" fmla="*/ 0 w 90"/>
                  <a:gd name="T5" fmla="*/ 36 h 72"/>
                  <a:gd name="T6" fmla="*/ 24 w 90"/>
                  <a:gd name="T7" fmla="*/ 72 h 72"/>
                  <a:gd name="T8" fmla="*/ 36 w 90"/>
                  <a:gd name="T9" fmla="*/ 66 h 72"/>
                  <a:gd name="T10" fmla="*/ 18 w 90"/>
                  <a:gd name="T11" fmla="*/ 42 h 72"/>
                  <a:gd name="T12" fmla="*/ 36 w 90"/>
                  <a:gd name="T13" fmla="*/ 30 h 72"/>
                  <a:gd name="T14" fmla="*/ 54 w 90"/>
                  <a:gd name="T15" fmla="*/ 54 h 72"/>
                  <a:gd name="T16" fmla="*/ 60 w 90"/>
                  <a:gd name="T17" fmla="*/ 48 h 72"/>
                  <a:gd name="T18" fmla="*/ 48 w 90"/>
                  <a:gd name="T19" fmla="*/ 24 h 72"/>
                  <a:gd name="T20" fmla="*/ 60 w 90"/>
                  <a:gd name="T21" fmla="*/ 12 h 72"/>
                  <a:gd name="T22" fmla="*/ 78 w 90"/>
                  <a:gd name="T23" fmla="*/ 42 h 72"/>
                  <a:gd name="T24" fmla="*/ 90 w 90"/>
                  <a:gd name="T25" fmla="*/ 3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367" name="Freeform 143">
                <a:extLst>
                  <a:ext uri="{FF2B5EF4-FFF2-40B4-BE49-F238E27FC236}">
                    <a16:creationId xmlns:a16="http://schemas.microsoft.com/office/drawing/2014/main" id="{0AEC4D52-AAE8-4B1B-9586-01B6D1CAA68F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>
                  <a:gd name="T0" fmla="*/ 42 w 90"/>
                  <a:gd name="T1" fmla="*/ 60 h 84"/>
                  <a:gd name="T2" fmla="*/ 42 w 90"/>
                  <a:gd name="T3" fmla="*/ 60 h 84"/>
                  <a:gd name="T4" fmla="*/ 72 w 90"/>
                  <a:gd name="T5" fmla="*/ 12 h 84"/>
                  <a:gd name="T6" fmla="*/ 66 w 90"/>
                  <a:gd name="T7" fmla="*/ 0 h 84"/>
                  <a:gd name="T8" fmla="*/ 0 w 90"/>
                  <a:gd name="T9" fmla="*/ 42 h 84"/>
                  <a:gd name="T10" fmla="*/ 6 w 90"/>
                  <a:gd name="T11" fmla="*/ 54 h 84"/>
                  <a:gd name="T12" fmla="*/ 54 w 90"/>
                  <a:gd name="T13" fmla="*/ 24 h 84"/>
                  <a:gd name="T14" fmla="*/ 54 w 90"/>
                  <a:gd name="T15" fmla="*/ 24 h 84"/>
                  <a:gd name="T16" fmla="*/ 18 w 90"/>
                  <a:gd name="T17" fmla="*/ 72 h 84"/>
                  <a:gd name="T18" fmla="*/ 24 w 90"/>
                  <a:gd name="T19" fmla="*/ 84 h 84"/>
                  <a:gd name="T20" fmla="*/ 90 w 90"/>
                  <a:gd name="T21" fmla="*/ 42 h 84"/>
                  <a:gd name="T22" fmla="*/ 84 w 90"/>
                  <a:gd name="T23" fmla="*/ 30 h 84"/>
                  <a:gd name="T24" fmla="*/ 42 w 90"/>
                  <a:gd name="T25" fmla="*/ 6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368" name="Freeform 144">
                <a:extLst>
                  <a:ext uri="{FF2B5EF4-FFF2-40B4-BE49-F238E27FC236}">
                    <a16:creationId xmlns:a16="http://schemas.microsoft.com/office/drawing/2014/main" id="{A5BC4AE9-E09A-4E26-9C21-EB92ECAEA35D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0 h 12"/>
                  <a:gd name="T4" fmla="*/ 0 w 6"/>
                  <a:gd name="T5" fmla="*/ 0 h 12"/>
                  <a:gd name="T6" fmla="*/ 0 w 6"/>
                  <a:gd name="T7" fmla="*/ 0 h 12"/>
                  <a:gd name="T8" fmla="*/ 0 w 6"/>
                  <a:gd name="T9" fmla="*/ 12 h 12"/>
                  <a:gd name="T10" fmla="*/ 6 w 6"/>
                  <a:gd name="T11" fmla="*/ 0 h 12"/>
                  <a:gd name="T12" fmla="*/ 6 w 6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369" name="Freeform 145">
                <a:extLst>
                  <a:ext uri="{FF2B5EF4-FFF2-40B4-BE49-F238E27FC236}">
                    <a16:creationId xmlns:a16="http://schemas.microsoft.com/office/drawing/2014/main" id="{5A0275FA-E2DE-4F39-BCB6-4B0098C3A433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>
                  <a:gd name="T0" fmla="*/ 18 w 30"/>
                  <a:gd name="T1" fmla="*/ 48 h 48"/>
                  <a:gd name="T2" fmla="*/ 18 w 30"/>
                  <a:gd name="T3" fmla="*/ 48 h 48"/>
                  <a:gd name="T4" fmla="*/ 30 w 30"/>
                  <a:gd name="T5" fmla="*/ 42 h 48"/>
                  <a:gd name="T6" fmla="*/ 0 w 30"/>
                  <a:gd name="T7" fmla="*/ 0 h 48"/>
                  <a:gd name="T8" fmla="*/ 0 w 30"/>
                  <a:gd name="T9" fmla="*/ 24 h 48"/>
                  <a:gd name="T10" fmla="*/ 18 w 30"/>
                  <a:gd name="T11" fmla="*/ 48 h 48"/>
                  <a:gd name="T12" fmla="*/ 18 w 30"/>
                  <a:gd name="T13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370" name="Freeform 146">
                <a:extLst>
                  <a:ext uri="{FF2B5EF4-FFF2-40B4-BE49-F238E27FC236}">
                    <a16:creationId xmlns:a16="http://schemas.microsoft.com/office/drawing/2014/main" id="{B9CFF973-5882-4158-90C8-9E4009DC7425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>
                  <a:gd name="T0" fmla="*/ 36 w 36"/>
                  <a:gd name="T1" fmla="*/ 0 h 66"/>
                  <a:gd name="T2" fmla="*/ 24 w 36"/>
                  <a:gd name="T3" fmla="*/ 0 h 66"/>
                  <a:gd name="T4" fmla="*/ 24 w 36"/>
                  <a:gd name="T5" fmla="*/ 0 h 66"/>
                  <a:gd name="T6" fmla="*/ 0 w 36"/>
                  <a:gd name="T7" fmla="*/ 36 h 66"/>
                  <a:gd name="T8" fmla="*/ 0 w 36"/>
                  <a:gd name="T9" fmla="*/ 66 h 66"/>
                  <a:gd name="T10" fmla="*/ 36 w 36"/>
                  <a:gd name="T11" fmla="*/ 0 h 66"/>
                  <a:gd name="T12" fmla="*/ 36 w 36"/>
                  <a:gd name="T13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371" name="Rectangle 147">
                <a:extLst>
                  <a:ext uri="{FF2B5EF4-FFF2-40B4-BE49-F238E27FC236}">
                    <a16:creationId xmlns:a16="http://schemas.microsoft.com/office/drawing/2014/main" id="{90916E21-FDE5-4682-99D0-136BC9EC531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372" name="Rectangle 148">
                <a:extLst>
                  <a:ext uri="{FF2B5EF4-FFF2-40B4-BE49-F238E27FC236}">
                    <a16:creationId xmlns:a16="http://schemas.microsoft.com/office/drawing/2014/main" id="{6525A439-C076-4CB8-BCA5-5100039F1E6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373" name="Freeform 149">
                <a:extLst>
                  <a:ext uri="{FF2B5EF4-FFF2-40B4-BE49-F238E27FC236}">
                    <a16:creationId xmlns:a16="http://schemas.microsoft.com/office/drawing/2014/main" id="{71DE6678-9930-4F15-A236-1FBB4E08ECDE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374" name="Freeform 150">
                <a:extLst>
                  <a:ext uri="{FF2B5EF4-FFF2-40B4-BE49-F238E27FC236}">
                    <a16:creationId xmlns:a16="http://schemas.microsoft.com/office/drawing/2014/main" id="{A5E305CC-4B72-4BA2-B4D7-7656090D6926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375" name="Freeform 151">
                <a:extLst>
                  <a:ext uri="{FF2B5EF4-FFF2-40B4-BE49-F238E27FC236}">
                    <a16:creationId xmlns:a16="http://schemas.microsoft.com/office/drawing/2014/main" id="{A070EF4F-5F0B-4E68-A63B-F012DF8E7065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>
                  <a:gd name="T0" fmla="*/ 0 w 348"/>
                  <a:gd name="T1" fmla="*/ 0 h 1272"/>
                  <a:gd name="T2" fmla="*/ 287 w 348"/>
                  <a:gd name="T3" fmla="*/ 582 h 1272"/>
                  <a:gd name="T4" fmla="*/ 348 w 348"/>
                  <a:gd name="T5" fmla="*/ 1272 h 1272"/>
                  <a:gd name="T6" fmla="*/ 54 w 348"/>
                  <a:gd name="T7" fmla="*/ 676 h 1272"/>
                  <a:gd name="T8" fmla="*/ 0 w 348"/>
                  <a:gd name="T9" fmla="*/ 0 h 1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376" name="Oval 152">
                <a:extLst>
                  <a:ext uri="{FF2B5EF4-FFF2-40B4-BE49-F238E27FC236}">
                    <a16:creationId xmlns:a16="http://schemas.microsoft.com/office/drawing/2014/main" id="{4D4C0538-C525-4999-BDE4-AA169158EFF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08377" name="Rectangle 153">
            <a:extLst>
              <a:ext uri="{FF2B5EF4-FFF2-40B4-BE49-F238E27FC236}">
                <a16:creationId xmlns:a16="http://schemas.microsoft.com/office/drawing/2014/main" id="{EA1D6B6B-D1D1-49C4-A079-41EF6A151661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68475"/>
            <a:ext cx="103632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ru-RU" altLang="en-US" noProof="0"/>
              <a:t>Образец заголовка</a:t>
            </a:r>
          </a:p>
        </p:txBody>
      </p:sp>
      <p:sp>
        <p:nvSpPr>
          <p:cNvPr id="308378" name="Rectangle 154">
            <a:extLst>
              <a:ext uri="{FF2B5EF4-FFF2-40B4-BE49-F238E27FC236}">
                <a16:creationId xmlns:a16="http://schemas.microsoft.com/office/drawing/2014/main" id="{AA3A0D1D-2A7F-4B06-B441-B44636C9E98B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ru-RU" altLang="en-US" noProof="0"/>
              <a:t>Образец подзаголовка</a:t>
            </a:r>
          </a:p>
        </p:txBody>
      </p:sp>
      <p:sp>
        <p:nvSpPr>
          <p:cNvPr id="308379" name="Rectangle 155">
            <a:extLst>
              <a:ext uri="{FF2B5EF4-FFF2-40B4-BE49-F238E27FC236}">
                <a16:creationId xmlns:a16="http://schemas.microsoft.com/office/drawing/2014/main" id="{F2B1CDE0-7F13-47EA-AAD9-410D3047BE8C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>
          <a:xfrm>
            <a:off x="406400" y="6248400"/>
            <a:ext cx="3048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D481637E-12CE-4B7B-A4D9-B94291C908C0}" type="datetime1">
              <a:rPr lang="ru-RU" altLang="en-US"/>
              <a:pPr/>
              <a:t>22.05.2020</a:t>
            </a:fld>
            <a:endParaRPr lang="ru-RU" altLang="en-US"/>
          </a:p>
        </p:txBody>
      </p:sp>
      <p:sp>
        <p:nvSpPr>
          <p:cNvPr id="308380" name="Rectangle 156">
            <a:extLst>
              <a:ext uri="{FF2B5EF4-FFF2-40B4-BE49-F238E27FC236}">
                <a16:creationId xmlns:a16="http://schemas.microsoft.com/office/drawing/2014/main" id="{99D80B7E-17F0-483F-A219-A5CC334EDD7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ru-RU" altLang="en-US"/>
          </a:p>
        </p:txBody>
      </p:sp>
      <p:sp>
        <p:nvSpPr>
          <p:cNvPr id="308381" name="Rectangle 157">
            <a:extLst>
              <a:ext uri="{FF2B5EF4-FFF2-40B4-BE49-F238E27FC236}">
                <a16:creationId xmlns:a16="http://schemas.microsoft.com/office/drawing/2014/main" id="{79851611-69AB-49E4-9677-19F9C8C007E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7600" y="6248400"/>
            <a:ext cx="3048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D655FC33-4912-4B46-9B6E-488AFC872D60}" type="slidenum">
              <a:rPr lang="ru-RU" altLang="en-US"/>
              <a:pPr/>
              <a:t>‹#›</a:t>
            </a:fld>
            <a:endParaRPr lang="ru-RU" altLang="en-US"/>
          </a:p>
        </p:txBody>
      </p:sp>
      <p:sp>
        <p:nvSpPr>
          <p:cNvPr id="7" name="Прямоугольник 9">
            <a:extLst>
              <a:ext uri="{FF2B5EF4-FFF2-40B4-BE49-F238E27FC236}">
                <a16:creationId xmlns:a16="http://schemas.microsoft.com/office/drawing/2014/main" id="{3CEABE75-699A-4005-BF3D-D4CFCFB2F1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34">
            <a:extLst>
              <a:ext uri="{FF2B5EF4-FFF2-40B4-BE49-F238E27FC236}">
                <a16:creationId xmlns:a16="http://schemas.microsoft.com/office/drawing/2014/main" id="{60D7E72F-CA56-4E7B-AF54-042B2E498C93}"/>
              </a:ext>
            </a:extLst>
          </p:cNvPr>
          <p:cNvSpPr/>
          <p:nvPr userDrawn="1"/>
        </p:nvSpPr>
        <p:spPr>
          <a:xfrm>
            <a:off x="-1588" y="6350"/>
            <a:ext cx="12192001" cy="685165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5B1A6-F2F4-4C0D-9352-CDB42F7B7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062C6-AC47-4C2D-A81A-3577181F45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23E355-C291-4073-A037-65EAD9023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3B4F1D-45EF-4897-ACB2-210B73562187}" type="datetime1">
              <a:rPr lang="ru-RU" altLang="en-US"/>
              <a:pPr/>
              <a:t>22.05.2020</a:t>
            </a:fld>
            <a:endParaRPr lang="ru-R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FA1E58-5F03-40BC-9429-F69579605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32F9C-0D06-4FBF-8250-29B123451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2E421B-6DE5-4751-80F1-046E516B8E7E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743501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овый макет двух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7">
            <a:extLst>
              <a:ext uri="{FF2B5EF4-FFF2-40B4-BE49-F238E27FC236}">
                <a16:creationId xmlns:a16="http://schemas.microsoft.com/office/drawing/2014/main" id="{0B67438E-2F3F-4A1B-BDC0-CA9319DAC2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ик 12">
            <a:extLst>
              <a:ext uri="{FF2B5EF4-FFF2-40B4-BE49-F238E27FC236}">
                <a16:creationId xmlns:a16="http://schemas.microsoft.com/office/drawing/2014/main" id="{221A6D33-DF46-4D7E-8493-EEE6AA1C2AAA}"/>
              </a:ext>
            </a:extLst>
          </p:cNvPr>
          <p:cNvSpPr/>
          <p:nvPr userDrawn="1"/>
        </p:nvSpPr>
        <p:spPr>
          <a:xfrm>
            <a:off x="0" y="2806700"/>
            <a:ext cx="12192000" cy="40513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Текст 2"/>
          <p:cNvSpPr>
            <a:spLocks noGrp="1"/>
          </p:cNvSpPr>
          <p:nvPr>
            <p:ph type="body" idx="1"/>
          </p:nvPr>
        </p:nvSpPr>
        <p:spPr>
          <a:xfrm>
            <a:off x="831850" y="4096261"/>
            <a:ext cx="4927266" cy="1654052"/>
          </a:xfrm>
        </p:spPr>
        <p:txBody>
          <a:bodyPr lIns="0" tIns="0" rIns="0" bIns="0" rtlCol="0">
            <a:normAutofit/>
          </a:bodyPr>
          <a:lstStyle>
            <a:lvl1pPr marL="216000" indent="-216000">
              <a:spcBef>
                <a:spcPts val="6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7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838200" y="3324399"/>
            <a:ext cx="10515600" cy="636340"/>
          </a:xfrm>
        </p:spPr>
        <p:txBody>
          <a:bodyPr lIns="0" tIns="0" rIns="0" bIns="0" rtlCol="0"/>
          <a:lstStyle>
            <a:lvl1pPr>
              <a:defRPr b="1"/>
            </a:lvl1pPr>
          </a:lstStyle>
          <a:p>
            <a:r>
              <a:rPr lang="ru-RU" noProof="0"/>
              <a:t>Образец заголовка</a:t>
            </a:r>
          </a:p>
        </p:txBody>
      </p:sp>
      <p:sp>
        <p:nvSpPr>
          <p:cNvPr id="14" name="Текст 2"/>
          <p:cNvSpPr>
            <a:spLocks noGrp="1"/>
          </p:cNvSpPr>
          <p:nvPr>
            <p:ph type="body" idx="14"/>
          </p:nvPr>
        </p:nvSpPr>
        <p:spPr>
          <a:xfrm>
            <a:off x="6424947" y="4096261"/>
            <a:ext cx="4927266" cy="1654052"/>
          </a:xfrm>
        </p:spPr>
        <p:txBody>
          <a:bodyPr lIns="0" tIns="0" rIns="0" bIns="0" rtlCol="0">
            <a:normAutofit/>
          </a:bodyPr>
          <a:lstStyle>
            <a:lvl1pPr marL="216000" indent="-216000">
              <a:spcBef>
                <a:spcPts val="6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7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15" name="Рисунок 11"/>
          <p:cNvSpPr>
            <a:spLocks noGrp="1"/>
          </p:cNvSpPr>
          <p:nvPr>
            <p:ph type="pic" sz="quarter" idx="50"/>
          </p:nvPr>
        </p:nvSpPr>
        <p:spPr>
          <a:xfrm>
            <a:off x="831850" y="851603"/>
            <a:ext cx="1938528" cy="393192"/>
          </a:xfrm>
          <a:prstGeom prst="round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uk-UA" noProof="0"/>
              <a:t>Click icon to add picture</a:t>
            </a:r>
            <a:endParaRPr lang="ru-RU" noProof="0"/>
          </a:p>
        </p:txBody>
      </p:sp>
      <p:sp>
        <p:nvSpPr>
          <p:cNvPr id="8" name="Дата 4">
            <a:extLst>
              <a:ext uri="{FF2B5EF4-FFF2-40B4-BE49-F238E27FC236}">
                <a16:creationId xmlns:a16="http://schemas.microsoft.com/office/drawing/2014/main" id="{E53A3484-0972-4962-8701-2131DB968E67}"/>
              </a:ext>
            </a:extLst>
          </p:cNvPr>
          <p:cNvSpPr>
            <a:spLocks noGrp="1"/>
          </p:cNvSpPr>
          <p:nvPr>
            <p:ph type="dt" sz="half" idx="5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A28FE-46AF-4BCF-8656-01ACD98D9A64}" type="datetime1">
              <a:rPr lang="ru-RU"/>
              <a:pPr>
                <a:defRPr/>
              </a:pPr>
              <a:t>22.05.2020</a:t>
            </a:fld>
            <a:endParaRPr lang="ru-RU"/>
          </a:p>
        </p:txBody>
      </p:sp>
      <p:sp>
        <p:nvSpPr>
          <p:cNvPr id="9" name="Нижний колонтитул 5">
            <a:extLst>
              <a:ext uri="{FF2B5EF4-FFF2-40B4-BE49-F238E27FC236}">
                <a16:creationId xmlns:a16="http://schemas.microsoft.com/office/drawing/2014/main" id="{8F46BC82-1830-4259-B414-6C0E90693C83}"/>
              </a:ext>
            </a:extLst>
          </p:cNvPr>
          <p:cNvSpPr>
            <a:spLocks noGrp="1"/>
          </p:cNvSpPr>
          <p:nvPr>
            <p:ph type="ftr" sz="quarter" idx="5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12" name="Номер слайда 6">
            <a:extLst>
              <a:ext uri="{FF2B5EF4-FFF2-40B4-BE49-F238E27FC236}">
                <a16:creationId xmlns:a16="http://schemas.microsoft.com/office/drawing/2014/main" id="{B0A260CA-0C1F-468C-BC42-B37C73CB82BE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/>
        <p:txBody>
          <a:bodyPr/>
          <a:lstStyle>
            <a:lvl1pPr>
              <a:defRPr/>
            </a:lvl1pPr>
          </a:lstStyle>
          <a:p>
            <a:fld id="{9E5620D1-7892-4908-8421-8B1EFC6F9A2B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23131831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F550F-B0C9-4CA9-801C-5660841D5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FB1D63-F69B-4E2A-9EFF-B162B14B4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97FE74-7FF1-45AD-8E7D-EC29DC741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02A8ACF-78AA-4D19-B10E-1F2C1FC18B1F}" type="datetime1">
              <a:rPr lang="ru-RU" altLang="en-US"/>
              <a:pPr/>
              <a:t>22.05.2020</a:t>
            </a:fld>
            <a:endParaRPr lang="ru-R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DFC697-C2E0-4DD9-A27B-0037368C8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954479-8493-4914-974B-CDD9CAC15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7EB86D-1B50-48DE-A04A-0E39475DD594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3514618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C6CA6-84D3-45F5-8249-246BECD11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1A91B-43BA-4820-9CE0-DC5FD5E049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1638" y="1600200"/>
            <a:ext cx="5618162" cy="4498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853173-1085-4BB2-9F96-4D5275817C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618163" cy="4498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7B8CF4-2F45-47E8-ABAB-75EBEA949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9C048A-787C-4BFA-B724-A5A01280A8FC}" type="datetime1">
              <a:rPr lang="ru-RU" altLang="en-US"/>
              <a:pPr/>
              <a:t>22.05.2020</a:t>
            </a:fld>
            <a:endParaRPr lang="ru-RU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F3E33E-7A35-47A6-897E-93D6C5F3B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5AD314-9E08-45A8-9514-F41D42585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81B275-B460-49C5-A317-E4BA2255DC4D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63260032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FC916-A058-4A6C-9FAB-9AEF3DA16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495020-82AC-4E72-A99C-524C54F725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7C93B3-9A21-4E2F-ACFA-79A9FFBCD4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46765F-8D52-4830-A145-018174EA81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ED1927-8E01-4025-81DA-80307FA887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BACE21-AFC7-47C6-899D-34BF30386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1283F43-649D-40A7-AD5E-9E9A72C1DBE8}" type="datetime1">
              <a:rPr lang="ru-RU" altLang="en-US"/>
              <a:pPr/>
              <a:t>22.05.2020</a:t>
            </a:fld>
            <a:endParaRPr lang="ru-RU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281474-F25B-4078-8832-6A26A111B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65247E-B8F3-46BE-AB0F-FEE76FB2D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CCD735-C3BA-4D9D-8A02-1837787C5359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06260234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1507E-57F1-43F2-B23B-E6E23E7B6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C4AEA0-CFF7-42F6-9A84-F69AD95E6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245448A-F32F-4CFF-AB06-9D1B68BA390D}" type="datetime1">
              <a:rPr lang="ru-RU" altLang="en-US"/>
              <a:pPr/>
              <a:t>22.05.2020</a:t>
            </a:fld>
            <a:endParaRPr lang="ru-RU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6E5197-369E-423A-B60F-AD8AEC00A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F73BA3-DA91-4712-9A3B-CBD4DE2ED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DCD571-22A3-46C2-BBF5-977DF79ED98E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50492208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E9BD25-614C-4FD8-8A3A-B14F754A2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F626BBC-630A-4756-A2A3-432D9E9DEFF2}" type="datetime1">
              <a:rPr lang="ru-RU" altLang="en-US"/>
              <a:pPr/>
              <a:t>22.05.2020</a:t>
            </a:fld>
            <a:endParaRPr lang="ru-RU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ACABC8-CAC1-491F-9626-CDA365E1D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32C696-A64B-4222-932D-321016641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9F03C8-CEA3-478A-B8C2-C732F258F94B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63516185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B15A3-EA66-4037-AA66-14EF358CE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E36219-E8E9-4E78-B140-ABB5D7716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8D8C35-B3BD-4D41-AB00-203AAE74BF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2B822-AC8A-4EF5-9461-9C78CF0F4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817189-6A7F-4DC3-95F0-040B3A716E48}" type="datetime1">
              <a:rPr lang="ru-RU" altLang="en-US"/>
              <a:pPr/>
              <a:t>22.05.2020</a:t>
            </a:fld>
            <a:endParaRPr lang="ru-RU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C8E5DC-80F5-4C4A-B428-8D7B96592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95073D-ACBB-4845-9FDC-3868018BA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FF06DE-0480-4117-9C2F-12D7F42F113A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13086118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BE5E4-470E-40B8-A00E-053482DBA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140F3A-3B46-405B-B7D4-7D123829A4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6D947F-B3D6-4E86-9CBC-A0E5835299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24CB9F-2863-4055-B637-6CAD849BF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0D841C-DC9E-40A4-890C-FED7E278484E}" type="datetime1">
              <a:rPr lang="ru-RU" altLang="en-US"/>
              <a:pPr/>
              <a:t>22.05.2020</a:t>
            </a:fld>
            <a:endParaRPr lang="ru-RU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8A5152-D4C0-4C30-BE69-F60E2C329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54B675-EF86-42AA-8634-D220088B0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3C66EE-263E-47E5-8C27-B76FB507ED13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84061676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44074-4232-4ED0-AE46-E16835521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4CA847-F9A2-43F7-8CEA-C09D66869F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9C68E-A513-4D78-89F3-FE8514DA3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5C43218-68C5-445E-B7E7-C3FA016EDC82}" type="datetime1">
              <a:rPr lang="ru-RU" altLang="en-US"/>
              <a:pPr/>
              <a:t>22.05.2020</a:t>
            </a:fld>
            <a:endParaRPr lang="ru-R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D9807-40D2-4FAA-A82E-EEBB0ADC1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ADC48D-CDBC-4CFC-BDEC-9FD57BDA6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D3C9EB-DB99-403A-8351-7647FC1138FE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50028318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DC9A2E-0528-422A-9806-43EBDD7F73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943975" y="228600"/>
            <a:ext cx="2846388" cy="58705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9B9297-85FF-46EC-8197-B1DF57796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01638" y="228600"/>
            <a:ext cx="8389937" cy="58705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4F8B68-F20F-4A0C-A26A-4EEACB7C5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104C39-48AA-4B7A-B4DA-ADB10F2D6235}" type="datetime1">
              <a:rPr lang="ru-RU" altLang="en-US"/>
              <a:pPr/>
              <a:t>22.05.2020</a:t>
            </a:fld>
            <a:endParaRPr lang="ru-R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32DC30-38CA-4169-902C-F45564805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008FDC-C746-4F8B-B440-44B7DF9D1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C14EC1-9B5C-49DF-B6DF-BDD66A10EF79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982403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содержимого благодарнос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9">
            <a:extLst>
              <a:ext uri="{FF2B5EF4-FFF2-40B4-BE49-F238E27FC236}">
                <a16:creationId xmlns:a16="http://schemas.microsoft.com/office/drawing/2014/main" id="{518B8FB9-E388-49BF-92D8-4F89D9BEEC0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" name="Прямоугольник 10">
            <a:extLst>
              <a:ext uri="{FF2B5EF4-FFF2-40B4-BE49-F238E27FC236}">
                <a16:creationId xmlns:a16="http://schemas.microsoft.com/office/drawing/2014/main" id="{260821A9-AFBD-48E7-9CE6-9CD5E4A4699A}"/>
              </a:ext>
            </a:extLst>
          </p:cNvPr>
          <p:cNvSpPr/>
          <p:nvPr userDrawn="1"/>
        </p:nvSpPr>
        <p:spPr>
          <a:xfrm>
            <a:off x="0" y="0"/>
            <a:ext cx="6583363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5458" y="1514007"/>
            <a:ext cx="4585780" cy="1091078"/>
          </a:xfrm>
        </p:spPr>
        <p:txBody>
          <a:bodyPr lIns="0" tIns="0" rIns="0" bIns="0" rtlCol="0" anchor="b">
            <a:noAutofit/>
          </a:bodyPr>
          <a:lstStyle>
            <a:lvl1pPr>
              <a:defRPr sz="5500"/>
            </a:lvl1pPr>
          </a:lstStyle>
          <a:p>
            <a:r>
              <a:rPr lang="uk-UA" noProof="0"/>
              <a:t>Click to edit Master title style</a:t>
            </a:r>
            <a:endParaRPr lang="ru-RU" noProof="0"/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14"/>
          </p:nvPr>
        </p:nvSpPr>
        <p:spPr>
          <a:xfrm>
            <a:off x="831850" y="851603"/>
            <a:ext cx="2386800" cy="486000"/>
          </a:xfrm>
          <a:prstGeom prst="round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uk-UA" noProof="0"/>
              <a:t>Click icon to add picture</a:t>
            </a:r>
            <a:endParaRPr lang="ru-RU" noProof="0"/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5"/>
          </p:nvPr>
        </p:nvSpPr>
        <p:spPr>
          <a:xfrm>
            <a:off x="825335" y="3132086"/>
            <a:ext cx="4586288" cy="509472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36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3600" b="1"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 sz="3600" b="1"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 sz="3600" b="1"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 sz="3600" b="1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uk-UA" noProof="0"/>
              <a:t>Click to edit Master text styles</a:t>
            </a:r>
          </a:p>
        </p:txBody>
      </p:sp>
      <p:sp>
        <p:nvSpPr>
          <p:cNvPr id="14" name="Текст 3"/>
          <p:cNvSpPr>
            <a:spLocks noGrp="1"/>
          </p:cNvSpPr>
          <p:nvPr>
            <p:ph type="body" sz="quarter" idx="16"/>
          </p:nvPr>
        </p:nvSpPr>
        <p:spPr>
          <a:xfrm>
            <a:off x="831850" y="3703834"/>
            <a:ext cx="4586288" cy="230941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700" b="1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3600" b="1"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 sz="3600" b="1"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 sz="3600" b="1"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 sz="3600" b="1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uk-UA" noProof="0"/>
              <a:t>Click to edit Master text styles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17"/>
          </p:nvPr>
        </p:nvSpPr>
        <p:spPr>
          <a:xfrm>
            <a:off x="824950" y="3946707"/>
            <a:ext cx="4586288" cy="290167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 b="1"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 sz="3600" b="1"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 sz="3600" b="1"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 sz="3600" b="1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uk-UA" noProof="0"/>
              <a:t>Click to edit Master text styles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18"/>
          </p:nvPr>
        </p:nvSpPr>
        <p:spPr>
          <a:xfrm>
            <a:off x="838750" y="4423954"/>
            <a:ext cx="4586288" cy="230941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700" b="1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3600" b="1"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 sz="3600" b="1"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 sz="3600" b="1"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 sz="3600" b="1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uk-UA" noProof="0"/>
              <a:t>Click to edit Master text styles</a:t>
            </a:r>
          </a:p>
        </p:txBody>
      </p:sp>
      <p:sp>
        <p:nvSpPr>
          <p:cNvPr id="17" name="Текст 3"/>
          <p:cNvSpPr>
            <a:spLocks noGrp="1"/>
          </p:cNvSpPr>
          <p:nvPr>
            <p:ph type="body" sz="quarter" idx="19"/>
          </p:nvPr>
        </p:nvSpPr>
        <p:spPr>
          <a:xfrm>
            <a:off x="831850" y="4650785"/>
            <a:ext cx="4586288" cy="364479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 b="1"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 sz="3600" b="1"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 sz="3600" b="1"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 sz="3600" b="1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uk-UA" noProof="0"/>
              <a:t>Click to edit Master text styles</a:t>
            </a:r>
          </a:p>
        </p:txBody>
      </p:sp>
      <p:sp>
        <p:nvSpPr>
          <p:cNvPr id="18" name="Текст 3"/>
          <p:cNvSpPr>
            <a:spLocks noGrp="1"/>
          </p:cNvSpPr>
          <p:nvPr>
            <p:ph type="body" sz="quarter" idx="20"/>
          </p:nvPr>
        </p:nvSpPr>
        <p:spPr>
          <a:xfrm>
            <a:off x="831850" y="5153025"/>
            <a:ext cx="4586288" cy="230941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700" b="1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3600" b="1"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 sz="3600" b="1"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 sz="3600" b="1"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 sz="3600" b="1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uk-UA" noProof="0"/>
              <a:t>Click to edit Master text styles</a:t>
            </a:r>
          </a:p>
        </p:txBody>
      </p:sp>
      <p:sp>
        <p:nvSpPr>
          <p:cNvPr id="19" name="Текст 3"/>
          <p:cNvSpPr>
            <a:spLocks noGrp="1"/>
          </p:cNvSpPr>
          <p:nvPr>
            <p:ph type="body" sz="quarter" idx="21"/>
          </p:nvPr>
        </p:nvSpPr>
        <p:spPr>
          <a:xfrm>
            <a:off x="824950" y="5363814"/>
            <a:ext cx="4586288" cy="364479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 b="1"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 sz="3600" b="1"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 sz="3600" b="1"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 sz="3600" b="1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uk-UA" noProof="0"/>
              <a:t>Click to edit Master text styles</a:t>
            </a:r>
          </a:p>
        </p:txBody>
      </p:sp>
      <p:sp>
        <p:nvSpPr>
          <p:cNvPr id="21" name="Дата 6">
            <a:extLst>
              <a:ext uri="{FF2B5EF4-FFF2-40B4-BE49-F238E27FC236}">
                <a16:creationId xmlns:a16="http://schemas.microsoft.com/office/drawing/2014/main" id="{C7DB4519-59A8-4926-8323-8EDCB6BA87D8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5C05E-C766-455E-855B-F41BBC6A2619}" type="datetime1">
              <a:rPr lang="ru-RU"/>
              <a:pPr>
                <a:defRPr/>
              </a:pPr>
              <a:t>22.05.2020</a:t>
            </a:fld>
            <a:endParaRPr lang="ru-RU"/>
          </a:p>
        </p:txBody>
      </p:sp>
      <p:sp>
        <p:nvSpPr>
          <p:cNvPr id="22" name="Нижний колонтитул 7">
            <a:extLst>
              <a:ext uri="{FF2B5EF4-FFF2-40B4-BE49-F238E27FC236}">
                <a16:creationId xmlns:a16="http://schemas.microsoft.com/office/drawing/2014/main" id="{95E6CEC7-4E5E-496D-BC31-FE765E97B6A8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23" name="Номер слайда 8">
            <a:extLst>
              <a:ext uri="{FF2B5EF4-FFF2-40B4-BE49-F238E27FC236}">
                <a16:creationId xmlns:a16="http://schemas.microsoft.com/office/drawing/2014/main" id="{37F7EEFA-9DA0-4D73-99D2-109FBA7462BE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fld id="{F443BA91-2D7B-468A-BEC7-0C50CDC25871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64023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18" Type="http://schemas.openxmlformats.org/officeDocument/2006/relationships/slideLayout" Target="../slideLayouts/slideLayout18.xml" /><Relationship Id="rId3" Type="http://schemas.openxmlformats.org/officeDocument/2006/relationships/slideLayout" Target="../slideLayouts/slideLayout3.xml" /><Relationship Id="rId21" Type="http://schemas.openxmlformats.org/officeDocument/2006/relationships/slideLayout" Target="../slideLayouts/slideLayout21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slideLayout" Target="../slideLayouts/slideLayout17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20" Type="http://schemas.openxmlformats.org/officeDocument/2006/relationships/slideLayout" Target="../slideLayouts/slideLayout20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23" Type="http://schemas.openxmlformats.org/officeDocument/2006/relationships/theme" Target="../theme/theme1.xml" /><Relationship Id="rId10" Type="http://schemas.openxmlformats.org/officeDocument/2006/relationships/slideLayout" Target="../slideLayouts/slideLayout10.xml" /><Relationship Id="rId19" Type="http://schemas.openxmlformats.org/officeDocument/2006/relationships/slideLayout" Target="../slideLayouts/slideLayout19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Relationship Id="rId22" Type="http://schemas.openxmlformats.org/officeDocument/2006/relationships/slideLayout" Target="../slideLayouts/slideLayout22.xml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 /><Relationship Id="rId13" Type="http://schemas.openxmlformats.org/officeDocument/2006/relationships/image" Target="../media/image8.jpeg" /><Relationship Id="rId3" Type="http://schemas.openxmlformats.org/officeDocument/2006/relationships/slideLayout" Target="../slideLayouts/slideLayout25.xml" /><Relationship Id="rId7" Type="http://schemas.openxmlformats.org/officeDocument/2006/relationships/slideLayout" Target="../slideLayouts/slideLayout29.xml" /><Relationship Id="rId12" Type="http://schemas.openxmlformats.org/officeDocument/2006/relationships/theme" Target="../theme/theme2.xml" /><Relationship Id="rId2" Type="http://schemas.openxmlformats.org/officeDocument/2006/relationships/slideLayout" Target="../slideLayouts/slideLayout24.xml" /><Relationship Id="rId1" Type="http://schemas.openxmlformats.org/officeDocument/2006/relationships/slideLayout" Target="../slideLayouts/slideLayout23.xml" /><Relationship Id="rId6" Type="http://schemas.openxmlformats.org/officeDocument/2006/relationships/slideLayout" Target="../slideLayouts/slideLayout28.xml" /><Relationship Id="rId11" Type="http://schemas.openxmlformats.org/officeDocument/2006/relationships/slideLayout" Target="../slideLayouts/slideLayout33.xml" /><Relationship Id="rId5" Type="http://schemas.openxmlformats.org/officeDocument/2006/relationships/slideLayout" Target="../slideLayouts/slideLayout27.xml" /><Relationship Id="rId10" Type="http://schemas.openxmlformats.org/officeDocument/2006/relationships/slideLayout" Target="../slideLayouts/slideLayout32.xml" /><Relationship Id="rId4" Type="http://schemas.openxmlformats.org/officeDocument/2006/relationships/slideLayout" Target="../slideLayouts/slideLayout26.xml" /><Relationship Id="rId9" Type="http://schemas.openxmlformats.org/officeDocument/2006/relationships/slideLayout" Target="../slideLayouts/slideLayout31.xml" /><Relationship Id="rId14" Type="http://schemas.openxmlformats.org/officeDocument/2006/relationships/image" Target="../media/image3.jpeg" 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 /><Relationship Id="rId13" Type="http://schemas.openxmlformats.org/officeDocument/2006/relationships/image" Target="../media/image9.jpeg" /><Relationship Id="rId3" Type="http://schemas.openxmlformats.org/officeDocument/2006/relationships/slideLayout" Target="../slideLayouts/slideLayout36.xml" /><Relationship Id="rId7" Type="http://schemas.openxmlformats.org/officeDocument/2006/relationships/slideLayout" Target="../slideLayouts/slideLayout40.xml" /><Relationship Id="rId12" Type="http://schemas.openxmlformats.org/officeDocument/2006/relationships/theme" Target="../theme/theme3.xml" /><Relationship Id="rId2" Type="http://schemas.openxmlformats.org/officeDocument/2006/relationships/slideLayout" Target="../slideLayouts/slideLayout35.xml" /><Relationship Id="rId1" Type="http://schemas.openxmlformats.org/officeDocument/2006/relationships/slideLayout" Target="../slideLayouts/slideLayout34.xml" /><Relationship Id="rId6" Type="http://schemas.openxmlformats.org/officeDocument/2006/relationships/slideLayout" Target="../slideLayouts/slideLayout39.xml" /><Relationship Id="rId11" Type="http://schemas.openxmlformats.org/officeDocument/2006/relationships/slideLayout" Target="../slideLayouts/slideLayout44.xml" /><Relationship Id="rId5" Type="http://schemas.openxmlformats.org/officeDocument/2006/relationships/slideLayout" Target="../slideLayouts/slideLayout38.xml" /><Relationship Id="rId10" Type="http://schemas.openxmlformats.org/officeDocument/2006/relationships/slideLayout" Target="../slideLayouts/slideLayout43.xml" /><Relationship Id="rId4" Type="http://schemas.openxmlformats.org/officeDocument/2006/relationships/slideLayout" Target="../slideLayouts/slideLayout37.xml" /><Relationship Id="rId9" Type="http://schemas.openxmlformats.org/officeDocument/2006/relationships/slideLayout" Target="../slideLayouts/slideLayout42.xml" /><Relationship Id="rId14" Type="http://schemas.openxmlformats.org/officeDocument/2006/relationships/image" Target="../media/image10.jpeg" 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 /><Relationship Id="rId3" Type="http://schemas.openxmlformats.org/officeDocument/2006/relationships/slideLayout" Target="../slideLayouts/slideLayout47.xml" /><Relationship Id="rId7" Type="http://schemas.openxmlformats.org/officeDocument/2006/relationships/slideLayout" Target="../slideLayouts/slideLayout51.xml" /><Relationship Id="rId12" Type="http://schemas.openxmlformats.org/officeDocument/2006/relationships/theme" Target="../theme/theme4.xml" /><Relationship Id="rId2" Type="http://schemas.openxmlformats.org/officeDocument/2006/relationships/slideLayout" Target="../slideLayouts/slideLayout46.xml" /><Relationship Id="rId1" Type="http://schemas.openxmlformats.org/officeDocument/2006/relationships/slideLayout" Target="../slideLayouts/slideLayout45.xml" /><Relationship Id="rId6" Type="http://schemas.openxmlformats.org/officeDocument/2006/relationships/slideLayout" Target="../slideLayouts/slideLayout50.xml" /><Relationship Id="rId11" Type="http://schemas.openxmlformats.org/officeDocument/2006/relationships/slideLayout" Target="../slideLayouts/slideLayout55.xml" /><Relationship Id="rId5" Type="http://schemas.openxmlformats.org/officeDocument/2006/relationships/slideLayout" Target="../slideLayouts/slideLayout49.xml" /><Relationship Id="rId10" Type="http://schemas.openxmlformats.org/officeDocument/2006/relationships/slideLayout" Target="../slideLayouts/slideLayout54.xml" /><Relationship Id="rId4" Type="http://schemas.openxmlformats.org/officeDocument/2006/relationships/slideLayout" Target="../slideLayouts/slideLayout48.xml" /><Relationship Id="rId9" Type="http://schemas.openxmlformats.org/officeDocument/2006/relationships/slideLayout" Target="../slideLayouts/slideLayout53.xml" 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 /><Relationship Id="rId13" Type="http://schemas.openxmlformats.org/officeDocument/2006/relationships/image" Target="../media/image3.jpeg" /><Relationship Id="rId3" Type="http://schemas.openxmlformats.org/officeDocument/2006/relationships/slideLayout" Target="../slideLayouts/slideLayout58.xml" /><Relationship Id="rId7" Type="http://schemas.openxmlformats.org/officeDocument/2006/relationships/slideLayout" Target="../slideLayouts/slideLayout62.xml" /><Relationship Id="rId12" Type="http://schemas.openxmlformats.org/officeDocument/2006/relationships/theme" Target="../theme/theme5.xml" /><Relationship Id="rId2" Type="http://schemas.openxmlformats.org/officeDocument/2006/relationships/slideLayout" Target="../slideLayouts/slideLayout57.xml" /><Relationship Id="rId1" Type="http://schemas.openxmlformats.org/officeDocument/2006/relationships/slideLayout" Target="../slideLayouts/slideLayout56.xml" /><Relationship Id="rId6" Type="http://schemas.openxmlformats.org/officeDocument/2006/relationships/slideLayout" Target="../slideLayouts/slideLayout61.xml" /><Relationship Id="rId11" Type="http://schemas.openxmlformats.org/officeDocument/2006/relationships/slideLayout" Target="../slideLayouts/slideLayout66.xml" /><Relationship Id="rId5" Type="http://schemas.openxmlformats.org/officeDocument/2006/relationships/slideLayout" Target="../slideLayouts/slideLayout60.xml" /><Relationship Id="rId10" Type="http://schemas.openxmlformats.org/officeDocument/2006/relationships/slideLayout" Target="../slideLayouts/slideLayout65.xml" /><Relationship Id="rId4" Type="http://schemas.openxmlformats.org/officeDocument/2006/relationships/slideLayout" Target="../slideLayouts/slideLayout59.xml" /><Relationship Id="rId9" Type="http://schemas.openxmlformats.org/officeDocument/2006/relationships/slideLayout" Target="../slideLayouts/slideLayout64.xml" 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 /><Relationship Id="rId3" Type="http://schemas.openxmlformats.org/officeDocument/2006/relationships/slideLayout" Target="../slideLayouts/slideLayout69.xml" /><Relationship Id="rId7" Type="http://schemas.openxmlformats.org/officeDocument/2006/relationships/slideLayout" Target="../slideLayouts/slideLayout73.xml" /><Relationship Id="rId12" Type="http://schemas.openxmlformats.org/officeDocument/2006/relationships/theme" Target="../theme/theme6.xml" /><Relationship Id="rId2" Type="http://schemas.openxmlformats.org/officeDocument/2006/relationships/slideLayout" Target="../slideLayouts/slideLayout68.xml" /><Relationship Id="rId1" Type="http://schemas.openxmlformats.org/officeDocument/2006/relationships/slideLayout" Target="../slideLayouts/slideLayout67.xml" /><Relationship Id="rId6" Type="http://schemas.openxmlformats.org/officeDocument/2006/relationships/slideLayout" Target="../slideLayouts/slideLayout72.xml" /><Relationship Id="rId11" Type="http://schemas.openxmlformats.org/officeDocument/2006/relationships/slideLayout" Target="../slideLayouts/slideLayout77.xml" /><Relationship Id="rId5" Type="http://schemas.openxmlformats.org/officeDocument/2006/relationships/slideLayout" Target="../slideLayouts/slideLayout71.xml" /><Relationship Id="rId10" Type="http://schemas.openxmlformats.org/officeDocument/2006/relationships/slideLayout" Target="../slideLayouts/slideLayout76.xml" /><Relationship Id="rId4" Type="http://schemas.openxmlformats.org/officeDocument/2006/relationships/slideLayout" Target="../slideLayouts/slideLayout70.xml" /><Relationship Id="rId9" Type="http://schemas.openxmlformats.org/officeDocument/2006/relationships/slideLayout" Target="../slideLayouts/slideLayout75.xml" 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 /><Relationship Id="rId13" Type="http://schemas.openxmlformats.org/officeDocument/2006/relationships/image" Target="../media/image2.jpeg" /><Relationship Id="rId3" Type="http://schemas.openxmlformats.org/officeDocument/2006/relationships/slideLayout" Target="../slideLayouts/slideLayout80.xml" /><Relationship Id="rId7" Type="http://schemas.openxmlformats.org/officeDocument/2006/relationships/slideLayout" Target="../slideLayouts/slideLayout84.xml" /><Relationship Id="rId12" Type="http://schemas.openxmlformats.org/officeDocument/2006/relationships/theme" Target="../theme/theme7.xml" /><Relationship Id="rId2" Type="http://schemas.openxmlformats.org/officeDocument/2006/relationships/slideLayout" Target="../slideLayouts/slideLayout79.xml" /><Relationship Id="rId1" Type="http://schemas.openxmlformats.org/officeDocument/2006/relationships/slideLayout" Target="../slideLayouts/slideLayout78.xml" /><Relationship Id="rId6" Type="http://schemas.openxmlformats.org/officeDocument/2006/relationships/slideLayout" Target="../slideLayouts/slideLayout83.xml" /><Relationship Id="rId11" Type="http://schemas.openxmlformats.org/officeDocument/2006/relationships/slideLayout" Target="../slideLayouts/slideLayout88.xml" /><Relationship Id="rId5" Type="http://schemas.openxmlformats.org/officeDocument/2006/relationships/slideLayout" Target="../slideLayouts/slideLayout82.xml" /><Relationship Id="rId10" Type="http://schemas.openxmlformats.org/officeDocument/2006/relationships/slideLayout" Target="../slideLayouts/slideLayout87.xml" /><Relationship Id="rId4" Type="http://schemas.openxmlformats.org/officeDocument/2006/relationships/slideLayout" Target="../slideLayouts/slideLayout81.xml" /><Relationship Id="rId9" Type="http://schemas.openxmlformats.org/officeDocument/2006/relationships/slideLayout" Target="../slideLayouts/slideLayout86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 1">
            <a:extLst>
              <a:ext uri="{FF2B5EF4-FFF2-40B4-BE49-F238E27FC236}">
                <a16:creationId xmlns:a16="http://schemas.microsoft.com/office/drawing/2014/main" id="{35337FC4-2CD3-4FC3-BBEB-61141799CA9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заголовка</a:t>
            </a:r>
          </a:p>
        </p:txBody>
      </p:sp>
      <p:sp>
        <p:nvSpPr>
          <p:cNvPr id="1027" name="Текст 2">
            <a:extLst>
              <a:ext uri="{FF2B5EF4-FFF2-40B4-BE49-F238E27FC236}">
                <a16:creationId xmlns:a16="http://schemas.microsoft.com/office/drawing/2014/main" id="{3A8EBD27-E86B-4CB0-9A56-2DD85601F1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397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E2F6B2-C0C6-4061-A9B4-78241350C2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09013" y="5999163"/>
            <a:ext cx="2743200" cy="14287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bg1">
                    <a:lumMod val="85000"/>
                    <a:alpha val="6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65AD2CE-8BCB-4ECA-B6FD-944D81F6B847}" type="datetime1">
              <a:rPr lang="ru-RU"/>
              <a:pPr>
                <a:defRPr/>
              </a:pPr>
              <a:t>22.05.2020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DD0434-2422-47E6-BFE9-A48CC14269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7413" y="6169025"/>
            <a:ext cx="4114800" cy="1905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>
                    <a:lumMod val="85000"/>
                    <a:alpha val="6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BCE8AB-A6C6-4E00-9E87-53C6AE54F1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156325"/>
            <a:ext cx="457200" cy="18415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D9D9D9"/>
                </a:solidFill>
                <a:latin typeface="Franklin Gothic Book" panose="020B0503020102020204" pitchFamily="34" charset="0"/>
              </a:defRPr>
            </a:lvl1pPr>
          </a:lstStyle>
          <a:p>
            <a:fld id="{1DECF6DA-EF40-43D9-B88B-ADB0C5553F4C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  <p:sldLayoutId id="2147483783" r:id="rId18"/>
    <p:sldLayoutId id="2147483784" r:id="rId19"/>
    <p:sldLayoutId id="2147483785" r:id="rId20"/>
    <p:sldLayoutId id="2147483705" r:id="rId21"/>
    <p:sldLayoutId id="2147483786" r:id="rId22"/>
  </p:sldLayoutIdLst>
  <p:hf hdr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Book Antiqua" panose="02040602050305030304" pitchFamily="18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Book Antiqua" panose="02040602050305030304" pitchFamily="18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Book Antiqua" panose="02040602050305030304" pitchFamily="18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Book Antiqua" panose="02040602050305030304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Book Antiqua" panose="02040602050305030304" pitchFamily="18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Book Antiqua" panose="02040602050305030304" pitchFamily="18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Book Antiqua" panose="02040602050305030304" pitchFamily="18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Book Antiqua" panose="02040602050305030304" pitchFamily="18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bg2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2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2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2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>
            <a:extLst>
              <a:ext uri="{FF2B5EF4-FFF2-40B4-BE49-F238E27FC236}">
                <a16:creationId xmlns:a16="http://schemas.microsoft.com/office/drawing/2014/main" id="{E0C81EC2-5FCC-4B71-B4C3-D3B3872F53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92100"/>
            <a:ext cx="109728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заголовка</a:t>
            </a:r>
          </a:p>
        </p:txBody>
      </p:sp>
      <p:sp>
        <p:nvSpPr>
          <p:cNvPr id="275459" name="Rectangle 3">
            <a:extLst>
              <a:ext uri="{FF2B5EF4-FFF2-40B4-BE49-F238E27FC236}">
                <a16:creationId xmlns:a16="http://schemas.microsoft.com/office/drawing/2014/main" id="{08ECF55A-FBFD-4D5C-8D7B-195162AA48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050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275460" name="Rectangle 4">
            <a:extLst>
              <a:ext uri="{FF2B5EF4-FFF2-40B4-BE49-F238E27FC236}">
                <a16:creationId xmlns:a16="http://schemas.microsoft.com/office/drawing/2014/main" id="{85870C68-209F-46C6-9C59-F15C27A552D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55BB6274-5FB9-4A1F-9635-FBFEFEB6AC89}" type="datetime1">
              <a:rPr lang="ru-RU" altLang="en-US"/>
              <a:pPr/>
              <a:t>22.05.2020</a:t>
            </a:fld>
            <a:endParaRPr lang="ru-RU" altLang="en-US"/>
          </a:p>
        </p:txBody>
      </p:sp>
      <p:sp>
        <p:nvSpPr>
          <p:cNvPr id="275461" name="Rectangle 5">
            <a:extLst>
              <a:ext uri="{FF2B5EF4-FFF2-40B4-BE49-F238E27FC236}">
                <a16:creationId xmlns:a16="http://schemas.microsoft.com/office/drawing/2014/main" id="{DC4AC393-E53F-4ED6-A981-86C6E9EB4B0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 altLang="en-US"/>
          </a:p>
        </p:txBody>
      </p:sp>
      <p:sp>
        <p:nvSpPr>
          <p:cNvPr id="275462" name="Rectangle 6">
            <a:extLst>
              <a:ext uri="{FF2B5EF4-FFF2-40B4-BE49-F238E27FC236}">
                <a16:creationId xmlns:a16="http://schemas.microsoft.com/office/drawing/2014/main" id="{83F219EC-156E-4B8E-842C-7DB90A63934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F46AB927-0878-49C8-90A4-174ADFF42B3E}" type="slidenum">
              <a:rPr lang="ru-RU" altLang="en-US"/>
              <a:pPr/>
              <a:t>‹#›</a:t>
            </a:fld>
            <a:endParaRPr lang="ru-RU" altLang="en-US"/>
          </a:p>
        </p:txBody>
      </p:sp>
      <p:sp>
        <p:nvSpPr>
          <p:cNvPr id="7" name="Прямоугольник 9">
            <a:extLst>
              <a:ext uri="{FF2B5EF4-FFF2-40B4-BE49-F238E27FC236}">
                <a16:creationId xmlns:a16="http://schemas.microsoft.com/office/drawing/2014/main" id="{E96AC637-E255-4BD3-8F7C-D836C6BE2A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13">
            <a:extLst>
              <a:ext uri="{FF2B5EF4-FFF2-40B4-BE49-F238E27FC236}">
                <a16:creationId xmlns:a16="http://schemas.microsoft.com/office/drawing/2014/main" id="{A4091A72-04F8-483E-99EC-F5E664228D35}"/>
              </a:ext>
            </a:extLst>
          </p:cNvPr>
          <p:cNvSpPr/>
          <p:nvPr userDrawn="1"/>
        </p:nvSpPr>
        <p:spPr>
          <a:xfrm>
            <a:off x="7938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6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v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>
            <a:extLst>
              <a:ext uri="{FF2B5EF4-FFF2-40B4-BE49-F238E27FC236}">
                <a16:creationId xmlns:a16="http://schemas.microsoft.com/office/drawing/2014/main" id="{D10C134B-7F8D-4336-A712-686B804FAC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заголовка</a:t>
            </a:r>
          </a:p>
        </p:txBody>
      </p:sp>
      <p:sp>
        <p:nvSpPr>
          <p:cNvPr id="287747" name="Rectangle 3">
            <a:extLst>
              <a:ext uri="{FF2B5EF4-FFF2-40B4-BE49-F238E27FC236}">
                <a16:creationId xmlns:a16="http://schemas.microsoft.com/office/drawing/2014/main" id="{A2C21D6E-114C-4C3A-93E4-05BC73348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287748" name="Rectangle 4">
            <a:extLst>
              <a:ext uri="{FF2B5EF4-FFF2-40B4-BE49-F238E27FC236}">
                <a16:creationId xmlns:a16="http://schemas.microsoft.com/office/drawing/2014/main" id="{144A1852-267F-430C-BDF5-8411AB767DF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09F612EF-3541-49F7-BC06-F59D797FD5D5}" type="datetime1">
              <a:rPr lang="ru-RU" altLang="en-US"/>
              <a:pPr/>
              <a:t>22.05.2020</a:t>
            </a:fld>
            <a:endParaRPr lang="ru-RU" altLang="en-US"/>
          </a:p>
        </p:txBody>
      </p:sp>
      <p:sp>
        <p:nvSpPr>
          <p:cNvPr id="287749" name="Rectangle 5">
            <a:extLst>
              <a:ext uri="{FF2B5EF4-FFF2-40B4-BE49-F238E27FC236}">
                <a16:creationId xmlns:a16="http://schemas.microsoft.com/office/drawing/2014/main" id="{1FE7397D-2502-43EE-A5BD-5CF75C3F25E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 altLang="en-US"/>
          </a:p>
        </p:txBody>
      </p:sp>
      <p:sp>
        <p:nvSpPr>
          <p:cNvPr id="287750" name="Rectangle 6">
            <a:extLst>
              <a:ext uri="{FF2B5EF4-FFF2-40B4-BE49-F238E27FC236}">
                <a16:creationId xmlns:a16="http://schemas.microsoft.com/office/drawing/2014/main" id="{827FFB3B-CE74-40B5-887B-6CDF6DCA63E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3F925921-29BF-4495-B74A-DE934A7F0858}" type="slidenum">
              <a:rPr lang="ru-RU" altLang="en-US"/>
              <a:pPr/>
              <a:t>‹#›</a:t>
            </a:fld>
            <a:endParaRPr lang="ru-RU" altLang="en-US"/>
          </a:p>
        </p:txBody>
      </p:sp>
      <p:sp>
        <p:nvSpPr>
          <p:cNvPr id="7" name="Прямоугольник 9">
            <a:extLst>
              <a:ext uri="{FF2B5EF4-FFF2-40B4-BE49-F238E27FC236}">
                <a16:creationId xmlns:a16="http://schemas.microsoft.com/office/drawing/2014/main" id="{0B78B5D6-05FB-4CE1-BC1D-3CC4A279D0C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10">
            <a:extLst>
              <a:ext uri="{FF2B5EF4-FFF2-40B4-BE49-F238E27FC236}">
                <a16:creationId xmlns:a16="http://schemas.microsoft.com/office/drawing/2014/main" id="{C424BBF1-59AF-4D8B-AFCB-BBE4DCF69BF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2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794" name="Group 2">
            <a:extLst>
              <a:ext uri="{FF2B5EF4-FFF2-40B4-BE49-F238E27FC236}">
                <a16:creationId xmlns:a16="http://schemas.microsoft.com/office/drawing/2014/main" id="{176C0B3F-BF77-493F-9FE3-69EF09E50C37}"/>
              </a:ext>
            </a:extLst>
          </p:cNvPr>
          <p:cNvGrpSpPr>
            <a:grpSpLocks/>
          </p:cNvGrpSpPr>
          <p:nvPr/>
        </p:nvGrpSpPr>
        <p:grpSpPr bwMode="auto">
          <a:xfrm>
            <a:off x="1588" y="0"/>
            <a:ext cx="12198350" cy="6851650"/>
            <a:chOff x="1" y="0"/>
            <a:chExt cx="5763" cy="4316"/>
          </a:xfrm>
        </p:grpSpPr>
        <p:sp>
          <p:nvSpPr>
            <p:cNvPr id="289795" name="Freeform 3">
              <a:extLst>
                <a:ext uri="{FF2B5EF4-FFF2-40B4-BE49-F238E27FC236}">
                  <a16:creationId xmlns:a16="http://schemas.microsoft.com/office/drawing/2014/main" id="{79AF1E56-F431-415C-BDDA-AF3C3824A1A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796" name="Freeform 4">
              <a:extLst>
                <a:ext uri="{FF2B5EF4-FFF2-40B4-BE49-F238E27FC236}">
                  <a16:creationId xmlns:a16="http://schemas.microsoft.com/office/drawing/2014/main" id="{66525D27-A274-406D-A7AE-4A69889911E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797" name="Freeform 5">
              <a:extLst>
                <a:ext uri="{FF2B5EF4-FFF2-40B4-BE49-F238E27FC236}">
                  <a16:creationId xmlns:a16="http://schemas.microsoft.com/office/drawing/2014/main" id="{30F8F9CE-2086-4C3C-BCE8-F40904296E6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89798" name="Group 6">
              <a:extLst>
                <a:ext uri="{FF2B5EF4-FFF2-40B4-BE49-F238E27FC236}">
                  <a16:creationId xmlns:a16="http://schemas.microsoft.com/office/drawing/2014/main" id="{615915C7-ADB8-4D86-8C98-363FA2A37F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9799" name="Freeform 7">
                <a:extLst>
                  <a:ext uri="{FF2B5EF4-FFF2-40B4-BE49-F238E27FC236}">
                    <a16:creationId xmlns:a16="http://schemas.microsoft.com/office/drawing/2014/main" id="{92C4FC81-8A56-484E-A877-E5C0BFCF8A0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00" name="Freeform 8">
                <a:extLst>
                  <a:ext uri="{FF2B5EF4-FFF2-40B4-BE49-F238E27FC236}">
                    <a16:creationId xmlns:a16="http://schemas.microsoft.com/office/drawing/2014/main" id="{105A2089-E876-4613-BBC2-47EE6D21BB1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01" name="Freeform 9">
                <a:extLst>
                  <a:ext uri="{FF2B5EF4-FFF2-40B4-BE49-F238E27FC236}">
                    <a16:creationId xmlns:a16="http://schemas.microsoft.com/office/drawing/2014/main" id="{FC58431B-B4A4-45F4-9348-6C9350BF630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02" name="Freeform 10">
                <a:extLst>
                  <a:ext uri="{FF2B5EF4-FFF2-40B4-BE49-F238E27FC236}">
                    <a16:creationId xmlns:a16="http://schemas.microsoft.com/office/drawing/2014/main" id="{6784D827-C40F-4AF7-A5D5-B6A240504E0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03" name="Freeform 11">
                <a:extLst>
                  <a:ext uri="{FF2B5EF4-FFF2-40B4-BE49-F238E27FC236}">
                    <a16:creationId xmlns:a16="http://schemas.microsoft.com/office/drawing/2014/main" id="{54FE2841-C416-4E31-A518-5B1F32913DF1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04" name="Freeform 12">
                <a:extLst>
                  <a:ext uri="{FF2B5EF4-FFF2-40B4-BE49-F238E27FC236}">
                    <a16:creationId xmlns:a16="http://schemas.microsoft.com/office/drawing/2014/main" id="{3B6E4668-A157-4E54-9E7B-9DB3521E388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05" name="Freeform 13">
                <a:extLst>
                  <a:ext uri="{FF2B5EF4-FFF2-40B4-BE49-F238E27FC236}">
                    <a16:creationId xmlns:a16="http://schemas.microsoft.com/office/drawing/2014/main" id="{61119F5B-2582-4BCF-9FFA-A4CD4E794E0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06" name="Freeform 14">
                <a:extLst>
                  <a:ext uri="{FF2B5EF4-FFF2-40B4-BE49-F238E27FC236}">
                    <a16:creationId xmlns:a16="http://schemas.microsoft.com/office/drawing/2014/main" id="{D6086AFA-82A7-4F9E-92C3-6932A280CB5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07" name="Freeform 15">
                <a:extLst>
                  <a:ext uri="{FF2B5EF4-FFF2-40B4-BE49-F238E27FC236}">
                    <a16:creationId xmlns:a16="http://schemas.microsoft.com/office/drawing/2014/main" id="{C6148BEC-D734-40E1-9E7F-3B3172F08DB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08" name="Freeform 16">
                <a:extLst>
                  <a:ext uri="{FF2B5EF4-FFF2-40B4-BE49-F238E27FC236}">
                    <a16:creationId xmlns:a16="http://schemas.microsoft.com/office/drawing/2014/main" id="{955A655A-FC6B-4D48-8B2C-E23C8C9CFCC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09" name="Freeform 17">
                <a:extLst>
                  <a:ext uri="{FF2B5EF4-FFF2-40B4-BE49-F238E27FC236}">
                    <a16:creationId xmlns:a16="http://schemas.microsoft.com/office/drawing/2014/main" id="{EDC57744-B286-4815-BE49-AA35DBDDFA1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10" name="Freeform 18">
                <a:extLst>
                  <a:ext uri="{FF2B5EF4-FFF2-40B4-BE49-F238E27FC236}">
                    <a16:creationId xmlns:a16="http://schemas.microsoft.com/office/drawing/2014/main" id="{601293C0-4DBE-4BB0-8D7F-FF4E376B926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11" name="Freeform 19">
                <a:extLst>
                  <a:ext uri="{FF2B5EF4-FFF2-40B4-BE49-F238E27FC236}">
                    <a16:creationId xmlns:a16="http://schemas.microsoft.com/office/drawing/2014/main" id="{6C6505C9-E5B9-49B2-8DAF-260C788949B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9812" name="Freeform 20">
              <a:extLst>
                <a:ext uri="{FF2B5EF4-FFF2-40B4-BE49-F238E27FC236}">
                  <a16:creationId xmlns:a16="http://schemas.microsoft.com/office/drawing/2014/main" id="{D4E1F618-CD39-4BF5-A7DA-81BFB7474D4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813" name="Freeform 21">
              <a:extLst>
                <a:ext uri="{FF2B5EF4-FFF2-40B4-BE49-F238E27FC236}">
                  <a16:creationId xmlns:a16="http://schemas.microsoft.com/office/drawing/2014/main" id="{E5EE5638-45D6-4697-B50F-7732A38EE5A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814" name="Freeform 22">
              <a:extLst>
                <a:ext uri="{FF2B5EF4-FFF2-40B4-BE49-F238E27FC236}">
                  <a16:creationId xmlns:a16="http://schemas.microsoft.com/office/drawing/2014/main" id="{1AA6F814-C0F9-4F3D-BD19-2AF7A52C104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815" name="Freeform 23">
              <a:extLst>
                <a:ext uri="{FF2B5EF4-FFF2-40B4-BE49-F238E27FC236}">
                  <a16:creationId xmlns:a16="http://schemas.microsoft.com/office/drawing/2014/main" id="{D9A10BD9-AA88-4F4F-862F-CB0272EC1D3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17 w 717"/>
                <a:gd name="T1" fmla="*/ 845 h 845"/>
                <a:gd name="T2" fmla="*/ 717 w 717"/>
                <a:gd name="T3" fmla="*/ 821 h 845"/>
                <a:gd name="T4" fmla="*/ 574 w 717"/>
                <a:gd name="T5" fmla="*/ 605 h 845"/>
                <a:gd name="T6" fmla="*/ 406 w 717"/>
                <a:gd name="T7" fmla="*/ 396 h 845"/>
                <a:gd name="T8" fmla="*/ 221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09 w 717"/>
                <a:gd name="T15" fmla="*/ 198 h 845"/>
                <a:gd name="T16" fmla="*/ 400 w 717"/>
                <a:gd name="T17" fmla="*/ 408 h 845"/>
                <a:gd name="T18" fmla="*/ 568 w 717"/>
                <a:gd name="T19" fmla="*/ 623 h 845"/>
                <a:gd name="T20" fmla="*/ 717 w 717"/>
                <a:gd name="T21" fmla="*/ 845 h 845"/>
                <a:gd name="T22" fmla="*/ 717 w 717"/>
                <a:gd name="T23" fmla="*/ 845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816" name="Freeform 24">
              <a:extLst>
                <a:ext uri="{FF2B5EF4-FFF2-40B4-BE49-F238E27FC236}">
                  <a16:creationId xmlns:a16="http://schemas.microsoft.com/office/drawing/2014/main" id="{5A0ED4F3-54B4-4EF3-B873-163E262B2F4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7 w 407"/>
                <a:gd name="T1" fmla="*/ 414 h 414"/>
                <a:gd name="T2" fmla="*/ 407 w 407"/>
                <a:gd name="T3" fmla="*/ 396 h 414"/>
                <a:gd name="T4" fmla="*/ 222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6 w 407"/>
                <a:gd name="T13" fmla="*/ 204 h 414"/>
                <a:gd name="T14" fmla="*/ 407 w 407"/>
                <a:gd name="T15" fmla="*/ 414 h 414"/>
                <a:gd name="T16" fmla="*/ 407 w 407"/>
                <a:gd name="T17" fmla="*/ 414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817" name="Freeform 25">
              <a:extLst>
                <a:ext uri="{FF2B5EF4-FFF2-40B4-BE49-F238E27FC236}">
                  <a16:creationId xmlns:a16="http://schemas.microsoft.com/office/drawing/2014/main" id="{2E4CE445-AD0F-44BF-8E6C-DFE3E251077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818" name="Freeform 26">
              <a:extLst>
                <a:ext uri="{FF2B5EF4-FFF2-40B4-BE49-F238E27FC236}">
                  <a16:creationId xmlns:a16="http://schemas.microsoft.com/office/drawing/2014/main" id="{147FE5DA-5D9C-43F8-B91A-BEBF6F72BBB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86 w 586"/>
                <a:gd name="T1" fmla="*/ 0 h 599"/>
                <a:gd name="T2" fmla="*/ 568 w 586"/>
                <a:gd name="T3" fmla="*/ 0 h 599"/>
                <a:gd name="T4" fmla="*/ 407 w 586"/>
                <a:gd name="T5" fmla="*/ 132 h 599"/>
                <a:gd name="T6" fmla="*/ 257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7 w 586"/>
                <a:gd name="T17" fmla="*/ 282 h 599"/>
                <a:gd name="T18" fmla="*/ 413 w 586"/>
                <a:gd name="T19" fmla="*/ 138 h 599"/>
                <a:gd name="T20" fmla="*/ 586 w 586"/>
                <a:gd name="T21" fmla="*/ 0 h 599"/>
                <a:gd name="T22" fmla="*/ 586 w 586"/>
                <a:gd name="T23" fmla="*/ 0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819" name="Freeform 27">
              <a:extLst>
                <a:ext uri="{FF2B5EF4-FFF2-40B4-BE49-F238E27FC236}">
                  <a16:creationId xmlns:a16="http://schemas.microsoft.com/office/drawing/2014/main" id="{446A0052-A953-4A28-A51B-E7148C354EE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69 w 269"/>
                <a:gd name="T1" fmla="*/ 0 h 252"/>
                <a:gd name="T2" fmla="*/ 251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69 w 269"/>
                <a:gd name="T15" fmla="*/ 0 h 252"/>
                <a:gd name="T16" fmla="*/ 269 w 269"/>
                <a:gd name="T1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820" name="Line 28">
              <a:extLst>
                <a:ext uri="{FF2B5EF4-FFF2-40B4-BE49-F238E27FC236}">
                  <a16:creationId xmlns:a16="http://schemas.microsoft.com/office/drawing/2014/main" id="{E34899F0-D8E8-4389-AC11-93EEC14467E5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821" name="Line 29">
              <a:extLst>
                <a:ext uri="{FF2B5EF4-FFF2-40B4-BE49-F238E27FC236}">
                  <a16:creationId xmlns:a16="http://schemas.microsoft.com/office/drawing/2014/main" id="{BDA0AE48-1158-47EF-9606-F149CF285710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822" name="Line 30">
              <a:extLst>
                <a:ext uri="{FF2B5EF4-FFF2-40B4-BE49-F238E27FC236}">
                  <a16:creationId xmlns:a16="http://schemas.microsoft.com/office/drawing/2014/main" id="{7821EDB6-A8A1-4177-BB72-9A05AE48E6A9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89823" name="Group 31">
              <a:extLst>
                <a:ext uri="{FF2B5EF4-FFF2-40B4-BE49-F238E27FC236}">
                  <a16:creationId xmlns:a16="http://schemas.microsoft.com/office/drawing/2014/main" id="{94593462-F019-40A1-9935-0C0DB1EE4B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89824" name="Line 32">
                <a:extLst>
                  <a:ext uri="{FF2B5EF4-FFF2-40B4-BE49-F238E27FC236}">
                    <a16:creationId xmlns:a16="http://schemas.microsoft.com/office/drawing/2014/main" id="{769284CD-202F-410A-9E2D-B36F4F4639D1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25" name="Line 33">
                <a:extLst>
                  <a:ext uri="{FF2B5EF4-FFF2-40B4-BE49-F238E27FC236}">
                    <a16:creationId xmlns:a16="http://schemas.microsoft.com/office/drawing/2014/main" id="{9F637501-9913-4682-9F6A-27B1FC49EAB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26" name="Line 34">
                <a:extLst>
                  <a:ext uri="{FF2B5EF4-FFF2-40B4-BE49-F238E27FC236}">
                    <a16:creationId xmlns:a16="http://schemas.microsoft.com/office/drawing/2014/main" id="{FD6D194B-A16E-48B6-8356-57A8A335207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27" name="Line 35">
                <a:extLst>
                  <a:ext uri="{FF2B5EF4-FFF2-40B4-BE49-F238E27FC236}">
                    <a16:creationId xmlns:a16="http://schemas.microsoft.com/office/drawing/2014/main" id="{9423BA17-9C5D-4F0B-B3C4-3E2E35458DD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28" name="Line 36">
                <a:extLst>
                  <a:ext uri="{FF2B5EF4-FFF2-40B4-BE49-F238E27FC236}">
                    <a16:creationId xmlns:a16="http://schemas.microsoft.com/office/drawing/2014/main" id="{9EF0388A-FBD4-4DDD-88AF-B6223AD8D9C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9829" name="Line 37">
              <a:extLst>
                <a:ext uri="{FF2B5EF4-FFF2-40B4-BE49-F238E27FC236}">
                  <a16:creationId xmlns:a16="http://schemas.microsoft.com/office/drawing/2014/main" id="{39244F53-47D7-42FD-89D5-F0CEFDC67455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830" name="Line 38">
              <a:extLst>
                <a:ext uri="{FF2B5EF4-FFF2-40B4-BE49-F238E27FC236}">
                  <a16:creationId xmlns:a16="http://schemas.microsoft.com/office/drawing/2014/main" id="{994D7198-1097-4806-AFEB-3BBB117B4E21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9831" name="Rectangle 39">
            <a:extLst>
              <a:ext uri="{FF2B5EF4-FFF2-40B4-BE49-F238E27FC236}">
                <a16:creationId xmlns:a16="http://schemas.microsoft.com/office/drawing/2014/main" id="{B04561AD-3D80-4400-A110-8DBA1D16B5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3"/>
            <a:ext cx="109728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заголовка</a:t>
            </a:r>
          </a:p>
        </p:txBody>
      </p:sp>
      <p:sp>
        <p:nvSpPr>
          <p:cNvPr id="289832" name="Rectangle 40">
            <a:extLst>
              <a:ext uri="{FF2B5EF4-FFF2-40B4-BE49-F238E27FC236}">
                <a16:creationId xmlns:a16="http://schemas.microsoft.com/office/drawing/2014/main" id="{63501B67-E325-42BC-AA77-AD592D3ECE8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89D0B249-E05D-40A2-B8D9-1ED64D71B3FB}" type="datetime1">
              <a:rPr lang="ru-RU" altLang="en-US"/>
              <a:pPr/>
              <a:t>22.05.2020</a:t>
            </a:fld>
            <a:endParaRPr lang="ru-RU" altLang="en-US"/>
          </a:p>
        </p:txBody>
      </p:sp>
      <p:sp>
        <p:nvSpPr>
          <p:cNvPr id="289833" name="Rectangle 41">
            <a:extLst>
              <a:ext uri="{FF2B5EF4-FFF2-40B4-BE49-F238E27FC236}">
                <a16:creationId xmlns:a16="http://schemas.microsoft.com/office/drawing/2014/main" id="{85E7D8BE-364A-4AF0-97FD-ED670218583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ru-RU" altLang="en-US"/>
          </a:p>
        </p:txBody>
      </p:sp>
      <p:sp>
        <p:nvSpPr>
          <p:cNvPr id="289834" name="Rectangle 42">
            <a:extLst>
              <a:ext uri="{FF2B5EF4-FFF2-40B4-BE49-F238E27FC236}">
                <a16:creationId xmlns:a16="http://schemas.microsoft.com/office/drawing/2014/main" id="{D8D70011-6F9C-41D7-9FC8-A86E6B04E20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6AD5D820-9E51-4353-8960-06C38EAE95B4}" type="slidenum">
              <a:rPr lang="ru-RU" altLang="en-US"/>
              <a:pPr/>
              <a:t>‹#›</a:t>
            </a:fld>
            <a:endParaRPr lang="ru-RU" altLang="en-US"/>
          </a:p>
        </p:txBody>
      </p:sp>
      <p:sp>
        <p:nvSpPr>
          <p:cNvPr id="289835" name="Rectangle 43">
            <a:extLst>
              <a:ext uri="{FF2B5EF4-FFF2-40B4-BE49-F238E27FC236}">
                <a16:creationId xmlns:a16="http://schemas.microsoft.com/office/drawing/2014/main" id="{6A86ECF3-62E1-487C-939A-B559E3A65C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4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2">
            <a:extLst>
              <a:ext uri="{FF2B5EF4-FFF2-40B4-BE49-F238E27FC236}">
                <a16:creationId xmlns:a16="http://schemas.microsoft.com/office/drawing/2014/main" id="{F5EAE7F8-A03C-4988-9AC9-CE7F048511A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endParaRPr lang="ru-RU" altLang="en-US"/>
          </a:p>
        </p:txBody>
      </p:sp>
      <p:sp>
        <p:nvSpPr>
          <p:cNvPr id="297987" name="Rectangle 3">
            <a:extLst>
              <a:ext uri="{FF2B5EF4-FFF2-40B4-BE49-F238E27FC236}">
                <a16:creationId xmlns:a16="http://schemas.microsoft.com/office/drawing/2014/main" id="{CB8519AA-37B1-45CE-A902-F8D51749594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anose="020B0A04020102020204" pitchFamily="34" charset="0"/>
              </a:defRPr>
            </a:lvl1pPr>
          </a:lstStyle>
          <a:p>
            <a:fld id="{9A65B173-D137-4DE3-AF45-E1680E591CE3}" type="slidenum">
              <a:rPr lang="ru-RU" altLang="en-US"/>
              <a:pPr/>
              <a:t>‹#›</a:t>
            </a:fld>
            <a:endParaRPr lang="ru-RU" altLang="en-US"/>
          </a:p>
        </p:txBody>
      </p:sp>
      <p:grpSp>
        <p:nvGrpSpPr>
          <p:cNvPr id="297988" name="Group 4">
            <a:extLst>
              <a:ext uri="{FF2B5EF4-FFF2-40B4-BE49-F238E27FC236}">
                <a16:creationId xmlns:a16="http://schemas.microsoft.com/office/drawing/2014/main" id="{EDBECB57-A70E-4F61-B564-E5A4DFC400C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546100"/>
            <a:chOff x="0" y="0"/>
            <a:chExt cx="5760" cy="344"/>
          </a:xfrm>
        </p:grpSpPr>
        <p:sp>
          <p:nvSpPr>
            <p:cNvPr id="297989" name="Rectangle 5">
              <a:extLst>
                <a:ext uri="{FF2B5EF4-FFF2-40B4-BE49-F238E27FC236}">
                  <a16:creationId xmlns:a16="http://schemas.microsoft.com/office/drawing/2014/main" id="{8C18433C-E4EB-44E4-9FD4-187E85FE85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97990" name="Rectangle 6">
              <a:extLst>
                <a:ext uri="{FF2B5EF4-FFF2-40B4-BE49-F238E27FC236}">
                  <a16:creationId xmlns:a16="http://schemas.microsoft.com/office/drawing/2014/main" id="{D5135BFD-9C03-4FAA-9FF0-39E9B54067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97991" name="Rectangle 7">
              <a:extLst>
                <a:ext uri="{FF2B5EF4-FFF2-40B4-BE49-F238E27FC236}">
                  <a16:creationId xmlns:a16="http://schemas.microsoft.com/office/drawing/2014/main" id="{456350D7-E096-4064-81E5-E5E7E64B7D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altLang="en-US">
                <a:solidFill>
                  <a:schemeClr val="hlink"/>
                </a:solidFill>
              </a:endParaRPr>
            </a:p>
          </p:txBody>
        </p:sp>
        <p:sp>
          <p:nvSpPr>
            <p:cNvPr id="297992" name="Rectangle 8">
              <a:extLst>
                <a:ext uri="{FF2B5EF4-FFF2-40B4-BE49-F238E27FC236}">
                  <a16:creationId xmlns:a16="http://schemas.microsoft.com/office/drawing/2014/main" id="{2627C03E-1241-44B5-9E0E-0CA39D6E7C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altLang="en-US">
                <a:solidFill>
                  <a:schemeClr val="hlink"/>
                </a:solidFill>
              </a:endParaRPr>
            </a:p>
          </p:txBody>
        </p:sp>
        <p:sp>
          <p:nvSpPr>
            <p:cNvPr id="297993" name="Rectangle 9">
              <a:extLst>
                <a:ext uri="{FF2B5EF4-FFF2-40B4-BE49-F238E27FC236}">
                  <a16:creationId xmlns:a16="http://schemas.microsoft.com/office/drawing/2014/main" id="{08DB3C5B-351E-4AFD-9E89-957972F1A3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altLang="en-US">
                <a:solidFill>
                  <a:schemeClr val="accent2"/>
                </a:solidFill>
              </a:endParaRPr>
            </a:p>
          </p:txBody>
        </p:sp>
        <p:sp>
          <p:nvSpPr>
            <p:cNvPr id="297994" name="Rectangle 10">
              <a:extLst>
                <a:ext uri="{FF2B5EF4-FFF2-40B4-BE49-F238E27FC236}">
                  <a16:creationId xmlns:a16="http://schemas.microsoft.com/office/drawing/2014/main" id="{968AB9C1-9EA0-4818-9082-D73017B129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altLang="en-US">
                <a:solidFill>
                  <a:schemeClr val="hlink"/>
                </a:solidFill>
              </a:endParaRPr>
            </a:p>
          </p:txBody>
        </p:sp>
        <p:sp>
          <p:nvSpPr>
            <p:cNvPr id="297995" name="Rectangle 11">
              <a:extLst>
                <a:ext uri="{FF2B5EF4-FFF2-40B4-BE49-F238E27FC236}">
                  <a16:creationId xmlns:a16="http://schemas.microsoft.com/office/drawing/2014/main" id="{CF807571-E56F-4055-A935-F1F05D108F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97996" name="Rectangle 12">
              <a:extLst>
                <a:ext uri="{FF2B5EF4-FFF2-40B4-BE49-F238E27FC236}">
                  <a16:creationId xmlns:a16="http://schemas.microsoft.com/office/drawing/2014/main" id="{4591F767-A51E-4797-AF2B-511C718F53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altLang="en-US">
                <a:solidFill>
                  <a:schemeClr val="accent2"/>
                </a:solidFill>
              </a:endParaRPr>
            </a:p>
          </p:txBody>
        </p:sp>
        <p:sp>
          <p:nvSpPr>
            <p:cNvPr id="297997" name="Rectangle 13">
              <a:extLst>
                <a:ext uri="{FF2B5EF4-FFF2-40B4-BE49-F238E27FC236}">
                  <a16:creationId xmlns:a16="http://schemas.microsoft.com/office/drawing/2014/main" id="{CE520BE3-BB43-4904-82D0-AFFE93431E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altLang="en-US">
                <a:solidFill>
                  <a:schemeClr val="accent2"/>
                </a:solidFill>
              </a:endParaRPr>
            </a:p>
          </p:txBody>
        </p:sp>
      </p:grpSp>
      <p:sp>
        <p:nvSpPr>
          <p:cNvPr id="297998" name="Rectangle 14">
            <a:extLst>
              <a:ext uri="{FF2B5EF4-FFF2-40B4-BE49-F238E27FC236}">
                <a16:creationId xmlns:a16="http://schemas.microsoft.com/office/drawing/2014/main" id="{F19DA227-85D8-4A30-B63C-C771E2D3E8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572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заголовка</a:t>
            </a:r>
          </a:p>
        </p:txBody>
      </p:sp>
      <p:sp>
        <p:nvSpPr>
          <p:cNvPr id="297999" name="Rectangle 15">
            <a:extLst>
              <a:ext uri="{FF2B5EF4-FFF2-40B4-BE49-F238E27FC236}">
                <a16:creationId xmlns:a16="http://schemas.microsoft.com/office/drawing/2014/main" id="{946E0F97-BE82-400C-B42A-0A7B5324C3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298000" name="Rectangle 16">
            <a:extLst>
              <a:ext uri="{FF2B5EF4-FFF2-40B4-BE49-F238E27FC236}">
                <a16:creationId xmlns:a16="http://schemas.microsoft.com/office/drawing/2014/main" id="{E4BA85BC-3296-4C83-8FFB-0CDBD844E3E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fld id="{4DE68995-7C04-4F91-8F84-013E1D8905F0}" type="datetime1">
              <a:rPr lang="ru-RU" altLang="en-US"/>
              <a:pPr/>
              <a:t>22.05.2020</a:t>
            </a:fld>
            <a:endParaRPr lang="ru-RU" altLang="en-US"/>
          </a:p>
        </p:txBody>
      </p:sp>
      <p:sp>
        <p:nvSpPr>
          <p:cNvPr id="7" name="Прямоугольник 9">
            <a:extLst>
              <a:ext uri="{FF2B5EF4-FFF2-40B4-BE49-F238E27FC236}">
                <a16:creationId xmlns:a16="http://schemas.microsoft.com/office/drawing/2014/main" id="{1F2FAF21-38B9-4F14-B9BA-20EBEE1939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13">
            <a:extLst>
              <a:ext uri="{FF2B5EF4-FFF2-40B4-BE49-F238E27FC236}">
                <a16:creationId xmlns:a16="http://schemas.microsoft.com/office/drawing/2014/main" id="{BCFCFF11-1976-45B6-8660-CF1C54ACF1AC}"/>
              </a:ext>
            </a:extLst>
          </p:cNvPr>
          <p:cNvSpPr/>
          <p:nvPr userDrawn="1"/>
        </p:nvSpPr>
        <p:spPr>
          <a:xfrm>
            <a:off x="7938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n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¨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¨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130" name="Group 2">
            <a:extLst>
              <a:ext uri="{FF2B5EF4-FFF2-40B4-BE49-F238E27FC236}">
                <a16:creationId xmlns:a16="http://schemas.microsoft.com/office/drawing/2014/main" id="{FD14A5F8-44FB-4AE9-9112-539AEE8FCC86}"/>
              </a:ext>
            </a:extLst>
          </p:cNvPr>
          <p:cNvGrpSpPr>
            <a:grpSpLocks/>
          </p:cNvGrpSpPr>
          <p:nvPr/>
        </p:nvGrpSpPr>
        <p:grpSpPr bwMode="auto">
          <a:xfrm>
            <a:off x="425450" y="1828800"/>
            <a:ext cx="11766550" cy="5029200"/>
            <a:chOff x="201" y="1152"/>
            <a:chExt cx="5559" cy="3168"/>
          </a:xfrm>
        </p:grpSpPr>
        <p:sp>
          <p:nvSpPr>
            <p:cNvPr id="304131" name="Freeform 3">
              <a:extLst>
                <a:ext uri="{FF2B5EF4-FFF2-40B4-BE49-F238E27FC236}">
                  <a16:creationId xmlns:a16="http://schemas.microsoft.com/office/drawing/2014/main" id="{78E65F4F-F532-4D4B-81CC-96C880C8A4BA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28" y="2909"/>
              <a:ext cx="5232" cy="1411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2182 h 2182"/>
                <a:gd name="T4" fmla="*/ 4897 w 4897"/>
                <a:gd name="T5" fmla="*/ 2182 h 2182"/>
                <a:gd name="T6" fmla="*/ 4897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132" name="Freeform 4">
              <a:extLst>
                <a:ext uri="{FF2B5EF4-FFF2-40B4-BE49-F238E27FC236}">
                  <a16:creationId xmlns:a16="http://schemas.microsoft.com/office/drawing/2014/main" id="{E1B8D867-C8F2-4572-8660-0E5CAAD9B298}"/>
                </a:ext>
              </a:extLst>
            </p:cNvPr>
            <p:cNvSpPr>
              <a:spLocks/>
            </p:cNvSpPr>
            <p:nvPr/>
          </p:nvSpPr>
          <p:spPr bwMode="ltGray">
            <a:xfrm>
              <a:off x="210" y="1152"/>
              <a:ext cx="5550" cy="3168"/>
            </a:xfrm>
            <a:custGeom>
              <a:avLst/>
              <a:gdLst>
                <a:gd name="T0" fmla="*/ 330 w 5550"/>
                <a:gd name="T1" fmla="*/ 1764 h 3168"/>
                <a:gd name="T2" fmla="*/ 0 w 5550"/>
                <a:gd name="T3" fmla="*/ 1764 h 3168"/>
                <a:gd name="T4" fmla="*/ 0 w 5550"/>
                <a:gd name="T5" fmla="*/ 3168 h 3168"/>
                <a:gd name="T6" fmla="*/ 5550 w 5550"/>
                <a:gd name="T7" fmla="*/ 3168 h 3168"/>
                <a:gd name="T8" fmla="*/ 5550 w 5550"/>
                <a:gd name="T9" fmla="*/ 0 h 3168"/>
                <a:gd name="T10" fmla="*/ 330 w 5550"/>
                <a:gd name="T11" fmla="*/ 0 h 3168"/>
                <a:gd name="T12" fmla="*/ 330 w 5550"/>
                <a:gd name="T13" fmla="*/ 1764 h 3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133" name="Freeform 5">
              <a:extLst>
                <a:ext uri="{FF2B5EF4-FFF2-40B4-BE49-F238E27FC236}">
                  <a16:creationId xmlns:a16="http://schemas.microsoft.com/office/drawing/2014/main" id="{F09C0874-4274-4A06-83B9-CD3DBF367455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28" y="2932"/>
              <a:ext cx="5232" cy="1388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2182 h 2182"/>
                <a:gd name="T4" fmla="*/ 4897 w 4897"/>
                <a:gd name="T5" fmla="*/ 2182 h 2182"/>
                <a:gd name="T6" fmla="*/ 4897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134" name="Freeform 6">
              <a:extLst>
                <a:ext uri="{FF2B5EF4-FFF2-40B4-BE49-F238E27FC236}">
                  <a16:creationId xmlns:a16="http://schemas.microsoft.com/office/drawing/2014/main" id="{A68DCFCB-DBEA-41ED-BE64-25D2E1A301FB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28" y="1152"/>
              <a:ext cx="4607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135" name="Freeform 7">
              <a:extLst>
                <a:ext uri="{FF2B5EF4-FFF2-40B4-BE49-F238E27FC236}">
                  <a16:creationId xmlns:a16="http://schemas.microsoft.com/office/drawing/2014/main" id="{765C30E6-2612-4356-BAF4-89194DE46376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28" y="1152"/>
              <a:ext cx="29" cy="1785"/>
            </a:xfrm>
            <a:custGeom>
              <a:avLst/>
              <a:gdLst>
                <a:gd name="T0" fmla="*/ 0 w 29"/>
                <a:gd name="T1" fmla="*/ 0 h 2161"/>
                <a:gd name="T2" fmla="*/ 0 w 29"/>
                <a:gd name="T3" fmla="*/ 2161 h 2161"/>
                <a:gd name="T4" fmla="*/ 29 w 29"/>
                <a:gd name="T5" fmla="*/ 2161 h 2161"/>
                <a:gd name="T6" fmla="*/ 27 w 29"/>
                <a:gd name="T7" fmla="*/ 27 h 2161"/>
                <a:gd name="T8" fmla="*/ 0 w 29"/>
                <a:gd name="T9" fmla="*/ 0 h 2161"/>
                <a:gd name="T10" fmla="*/ 0 w 29"/>
                <a:gd name="T11" fmla="*/ 0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136" name="Freeform 8">
              <a:extLst>
                <a:ext uri="{FF2B5EF4-FFF2-40B4-BE49-F238E27FC236}">
                  <a16:creationId xmlns:a16="http://schemas.microsoft.com/office/drawing/2014/main" id="{61AF9D93-E8F9-41F1-9F64-D866534F196A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27" y="2904"/>
              <a:ext cx="29" cy="1416"/>
            </a:xfrm>
            <a:custGeom>
              <a:avLst/>
              <a:gdLst>
                <a:gd name="T0" fmla="*/ 0 w 29"/>
                <a:gd name="T1" fmla="*/ 1416 h 1416"/>
                <a:gd name="T2" fmla="*/ 29 w 29"/>
                <a:gd name="T3" fmla="*/ 1416 h 1416"/>
                <a:gd name="T4" fmla="*/ 28 w 29"/>
                <a:gd name="T5" fmla="*/ 24 h 1416"/>
                <a:gd name="T6" fmla="*/ 0 w 29"/>
                <a:gd name="T7" fmla="*/ 0 h 1416"/>
                <a:gd name="T8" fmla="*/ 0 w 29"/>
                <a:gd name="T9" fmla="*/ 1416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137" name="Freeform 9">
              <a:extLst>
                <a:ext uri="{FF2B5EF4-FFF2-40B4-BE49-F238E27FC236}">
                  <a16:creationId xmlns:a16="http://schemas.microsoft.com/office/drawing/2014/main" id="{07AD1D4F-65EB-4E17-81AC-4C56FFDDA2D3}"/>
                </a:ext>
              </a:extLst>
            </p:cNvPr>
            <p:cNvSpPr>
              <a:spLocks/>
            </p:cNvSpPr>
            <p:nvPr/>
          </p:nvSpPr>
          <p:spPr bwMode="ltGray">
            <a:xfrm>
              <a:off x="201" y="2904"/>
              <a:ext cx="2879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138" name="Freeform 10">
              <a:extLst>
                <a:ext uri="{FF2B5EF4-FFF2-40B4-BE49-F238E27FC236}">
                  <a16:creationId xmlns:a16="http://schemas.microsoft.com/office/drawing/2014/main" id="{E48B25A4-98F9-42F7-83B2-B7E3B8C79A89}"/>
                </a:ext>
              </a:extLst>
            </p:cNvPr>
            <p:cNvSpPr>
              <a:spLocks/>
            </p:cNvSpPr>
            <p:nvPr/>
          </p:nvSpPr>
          <p:spPr bwMode="ltGray">
            <a:xfrm>
              <a:off x="201" y="2904"/>
              <a:ext cx="30" cy="1416"/>
            </a:xfrm>
            <a:custGeom>
              <a:avLst/>
              <a:gdLst>
                <a:gd name="T0" fmla="*/ 0 w 30"/>
                <a:gd name="T1" fmla="*/ 0 h 1416"/>
                <a:gd name="T2" fmla="*/ 0 w 30"/>
                <a:gd name="T3" fmla="*/ 1416 h 1416"/>
                <a:gd name="T4" fmla="*/ 29 w 30"/>
                <a:gd name="T5" fmla="*/ 1416 h 1416"/>
                <a:gd name="T6" fmla="*/ 30 w 30"/>
                <a:gd name="T7" fmla="*/ 27 h 1416"/>
                <a:gd name="T8" fmla="*/ 0 w 30"/>
                <a:gd name="T9" fmla="*/ 0 h 1416"/>
                <a:gd name="T10" fmla="*/ 0 w 30"/>
                <a:gd name="T11" fmla="*/ 0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4139" name="Rectangle 11">
            <a:extLst>
              <a:ext uri="{FF2B5EF4-FFF2-40B4-BE49-F238E27FC236}">
                <a16:creationId xmlns:a16="http://schemas.microsoft.com/office/drawing/2014/main" id="{6704B86B-F204-43AB-93B7-A22796D4FE2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17600" y="6245225"/>
            <a:ext cx="2535238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F1D6C2A4-1FDC-483E-B855-F1B9D0905D96}" type="datetime1">
              <a:rPr lang="ru-RU" altLang="en-US"/>
              <a:pPr/>
              <a:t>22.05.2020</a:t>
            </a:fld>
            <a:endParaRPr lang="ru-RU" altLang="en-US"/>
          </a:p>
        </p:txBody>
      </p:sp>
      <p:sp>
        <p:nvSpPr>
          <p:cNvPr id="304140" name="Rectangle 12">
            <a:extLst>
              <a:ext uri="{FF2B5EF4-FFF2-40B4-BE49-F238E27FC236}">
                <a16:creationId xmlns:a16="http://schemas.microsoft.com/office/drawing/2014/main" id="{31608001-8366-4AFA-9F13-DB7A3DFAB68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 altLang="en-US"/>
          </a:p>
        </p:txBody>
      </p:sp>
      <p:sp>
        <p:nvSpPr>
          <p:cNvPr id="304141" name="Rectangle 13">
            <a:extLst>
              <a:ext uri="{FF2B5EF4-FFF2-40B4-BE49-F238E27FC236}">
                <a16:creationId xmlns:a16="http://schemas.microsoft.com/office/drawing/2014/main" id="{795168FE-BB79-4AFB-B9C7-8EC82BFD956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250363" y="6245225"/>
            <a:ext cx="253523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6863A7C2-EFD9-4EE3-9B52-1D4A2B225B1D}" type="slidenum">
              <a:rPr lang="ru-RU" altLang="en-US"/>
              <a:pPr/>
              <a:t>‹#›</a:t>
            </a:fld>
            <a:endParaRPr lang="ru-RU" altLang="en-US"/>
          </a:p>
        </p:txBody>
      </p:sp>
      <p:sp>
        <p:nvSpPr>
          <p:cNvPr id="304142" name="Rectangle 14">
            <a:extLst>
              <a:ext uri="{FF2B5EF4-FFF2-40B4-BE49-F238E27FC236}">
                <a16:creationId xmlns:a16="http://schemas.microsoft.com/office/drawing/2014/main" id="{BE8A47FE-B34F-43D1-8FA8-9B35F9A7064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0" y="244475"/>
            <a:ext cx="11180763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заголовка</a:t>
            </a:r>
          </a:p>
        </p:txBody>
      </p:sp>
      <p:sp>
        <p:nvSpPr>
          <p:cNvPr id="304143" name="Rectangle 15">
            <a:extLst>
              <a:ext uri="{FF2B5EF4-FFF2-40B4-BE49-F238E27FC236}">
                <a16:creationId xmlns:a16="http://schemas.microsoft.com/office/drawing/2014/main" id="{9AE4856E-530F-4974-98F7-4879A585886D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1117600" y="1905000"/>
            <a:ext cx="10675938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2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  <a:cs typeface="Arial" panose="020B0604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  <a:cs typeface="Arial" panose="020B0604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  <a:cs typeface="Arial" panose="020B0604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  <a:cs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  <a:cs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  <a:cs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  <a:cs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90980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02" name="Group 2">
            <a:extLst>
              <a:ext uri="{FF2B5EF4-FFF2-40B4-BE49-F238E27FC236}">
                <a16:creationId xmlns:a16="http://schemas.microsoft.com/office/drawing/2014/main" id="{3E094B8B-3A19-48B4-8244-D62E9DD09D35}"/>
              </a:ext>
            </a:extLst>
          </p:cNvPr>
          <p:cNvGrpSpPr>
            <a:grpSpLocks/>
          </p:cNvGrpSpPr>
          <p:nvPr/>
        </p:nvGrpSpPr>
        <p:grpSpPr bwMode="auto">
          <a:xfrm>
            <a:off x="0" y="1422400"/>
            <a:ext cx="12196763" cy="5435600"/>
            <a:chOff x="0" y="896"/>
            <a:chExt cx="5762" cy="3424"/>
          </a:xfrm>
        </p:grpSpPr>
        <p:grpSp>
          <p:nvGrpSpPr>
            <p:cNvPr id="307203" name="Group 3">
              <a:extLst>
                <a:ext uri="{FF2B5EF4-FFF2-40B4-BE49-F238E27FC236}">
                  <a16:creationId xmlns:a16="http://schemas.microsoft.com/office/drawing/2014/main" id="{C633FCA9-C0A3-4527-9A84-3D38DA210359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307204" name="Freeform 4">
                <a:extLst>
                  <a:ext uri="{FF2B5EF4-FFF2-40B4-BE49-F238E27FC236}">
                    <a16:creationId xmlns:a16="http://schemas.microsoft.com/office/drawing/2014/main" id="{99105590-4D86-4F91-8818-396888625CD1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>
                  <a:gd name="T0" fmla="*/ 950 w 2815"/>
                  <a:gd name="T1" fmla="*/ 85 h 2110"/>
                  <a:gd name="T2" fmla="*/ 628 w 2815"/>
                  <a:gd name="T3" fmla="*/ 438 h 2110"/>
                  <a:gd name="T4" fmla="*/ 66 w 2815"/>
                  <a:gd name="T5" fmla="*/ 471 h 2110"/>
                  <a:gd name="T6" fmla="*/ 0 w 2815"/>
                  <a:gd name="T7" fmla="*/ 627 h 2110"/>
                  <a:gd name="T8" fmla="*/ 372 w 2815"/>
                  <a:gd name="T9" fmla="*/ 1026 h 2110"/>
                  <a:gd name="T10" fmla="*/ 611 w 2815"/>
                  <a:gd name="T11" fmla="*/ 902 h 2110"/>
                  <a:gd name="T12" fmla="*/ 992 w 2815"/>
                  <a:gd name="T13" fmla="*/ 1085 h 2110"/>
                  <a:gd name="T14" fmla="*/ 1116 w 2815"/>
                  <a:gd name="T15" fmla="*/ 1339 h 2110"/>
                  <a:gd name="T16" fmla="*/ 1083 w 2815"/>
                  <a:gd name="T17" fmla="*/ 1450 h 2110"/>
                  <a:gd name="T18" fmla="*/ 1124 w 2815"/>
                  <a:gd name="T19" fmla="*/ 1659 h 2110"/>
                  <a:gd name="T20" fmla="*/ 1149 w 2815"/>
                  <a:gd name="T21" fmla="*/ 1999 h 2110"/>
                  <a:gd name="T22" fmla="*/ 1463 w 2815"/>
                  <a:gd name="T23" fmla="*/ 2110 h 2110"/>
                  <a:gd name="T24" fmla="*/ 1686 w 2815"/>
                  <a:gd name="T25" fmla="*/ 2025 h 2110"/>
                  <a:gd name="T26" fmla="*/ 1603 w 2815"/>
                  <a:gd name="T27" fmla="*/ 1777 h 2110"/>
                  <a:gd name="T28" fmla="*/ 1991 w 2815"/>
                  <a:gd name="T29" fmla="*/ 1555 h 2110"/>
                  <a:gd name="T30" fmla="*/ 2281 w 2815"/>
                  <a:gd name="T31" fmla="*/ 1542 h 2110"/>
                  <a:gd name="T32" fmla="*/ 2446 w 2815"/>
                  <a:gd name="T33" fmla="*/ 1359 h 2110"/>
                  <a:gd name="T34" fmla="*/ 2361 w 2815"/>
                  <a:gd name="T35" fmla="*/ 1001 h 2110"/>
                  <a:gd name="T36" fmla="*/ 2606 w 2815"/>
                  <a:gd name="T37" fmla="*/ 893 h 2110"/>
                  <a:gd name="T38" fmla="*/ 2815 w 2815"/>
                  <a:gd name="T39" fmla="*/ 454 h 2110"/>
                  <a:gd name="T40" fmla="*/ 2518 w 2815"/>
                  <a:gd name="T41" fmla="*/ 0 h 2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205" name="Freeform 5">
                <a:extLst>
                  <a:ext uri="{FF2B5EF4-FFF2-40B4-BE49-F238E27FC236}">
                    <a16:creationId xmlns:a16="http://schemas.microsoft.com/office/drawing/2014/main" id="{C7C516D5-C44B-4968-A603-C7EA82846F2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>
                  <a:gd name="T0" fmla="*/ 1423 w 3966"/>
                  <a:gd name="T1" fmla="*/ 65 h 2366"/>
                  <a:gd name="T2" fmla="*/ 1148 w 3966"/>
                  <a:gd name="T3" fmla="*/ 262 h 2366"/>
                  <a:gd name="T4" fmla="*/ 934 w 3966"/>
                  <a:gd name="T5" fmla="*/ 216 h 2366"/>
                  <a:gd name="T6" fmla="*/ 529 w 3966"/>
                  <a:gd name="T7" fmla="*/ 314 h 2366"/>
                  <a:gd name="T8" fmla="*/ 174 w 3966"/>
                  <a:gd name="T9" fmla="*/ 327 h 2366"/>
                  <a:gd name="T10" fmla="*/ 0 w 3966"/>
                  <a:gd name="T11" fmla="*/ 628 h 2366"/>
                  <a:gd name="T12" fmla="*/ 91 w 3966"/>
                  <a:gd name="T13" fmla="*/ 726 h 2366"/>
                  <a:gd name="T14" fmla="*/ 231 w 3966"/>
                  <a:gd name="T15" fmla="*/ 654 h 2366"/>
                  <a:gd name="T16" fmla="*/ 430 w 3966"/>
                  <a:gd name="T17" fmla="*/ 687 h 2366"/>
                  <a:gd name="T18" fmla="*/ 504 w 3966"/>
                  <a:gd name="T19" fmla="*/ 850 h 2366"/>
                  <a:gd name="T20" fmla="*/ 347 w 3966"/>
                  <a:gd name="T21" fmla="*/ 1020 h 2366"/>
                  <a:gd name="T22" fmla="*/ 529 w 3966"/>
                  <a:gd name="T23" fmla="*/ 1144 h 2366"/>
                  <a:gd name="T24" fmla="*/ 727 w 3966"/>
                  <a:gd name="T25" fmla="*/ 1105 h 2366"/>
                  <a:gd name="T26" fmla="*/ 901 w 3966"/>
                  <a:gd name="T27" fmla="*/ 1216 h 2366"/>
                  <a:gd name="T28" fmla="*/ 1256 w 3966"/>
                  <a:gd name="T29" fmla="*/ 1229 h 2366"/>
                  <a:gd name="T30" fmla="*/ 1611 w 3966"/>
                  <a:gd name="T31" fmla="*/ 1425 h 2366"/>
                  <a:gd name="T32" fmla="*/ 1694 w 3966"/>
                  <a:gd name="T33" fmla="*/ 1673 h 2366"/>
                  <a:gd name="T34" fmla="*/ 1619 w 3966"/>
                  <a:gd name="T35" fmla="*/ 2118 h 2366"/>
                  <a:gd name="T36" fmla="*/ 1694 w 3966"/>
                  <a:gd name="T37" fmla="*/ 2268 h 2366"/>
                  <a:gd name="T38" fmla="*/ 2132 w 3966"/>
                  <a:gd name="T39" fmla="*/ 2242 h 2366"/>
                  <a:gd name="T40" fmla="*/ 2289 w 3966"/>
                  <a:gd name="T41" fmla="*/ 2366 h 2366"/>
                  <a:gd name="T42" fmla="*/ 2594 w 3966"/>
                  <a:gd name="T43" fmla="*/ 2046 h 2366"/>
                  <a:gd name="T44" fmla="*/ 2537 w 3966"/>
                  <a:gd name="T45" fmla="*/ 1817 h 2366"/>
                  <a:gd name="T46" fmla="*/ 2818 w 3966"/>
                  <a:gd name="T47" fmla="*/ 1673 h 2366"/>
                  <a:gd name="T48" fmla="*/ 3016 w 3966"/>
                  <a:gd name="T49" fmla="*/ 1719 h 2366"/>
                  <a:gd name="T50" fmla="*/ 3280 w 3966"/>
                  <a:gd name="T51" fmla="*/ 1615 h 2366"/>
                  <a:gd name="T52" fmla="*/ 3405 w 3966"/>
                  <a:gd name="T53" fmla="*/ 1174 h 2366"/>
                  <a:gd name="T54" fmla="*/ 3643 w 3966"/>
                  <a:gd name="T55" fmla="*/ 922 h 2366"/>
                  <a:gd name="T56" fmla="*/ 3966 w 3966"/>
                  <a:gd name="T57" fmla="*/ 896 h 2366"/>
                  <a:gd name="T58" fmla="*/ 3908 w 3966"/>
                  <a:gd name="T59" fmla="*/ 733 h 2366"/>
                  <a:gd name="T60" fmla="*/ 3669 w 3966"/>
                  <a:gd name="T61" fmla="*/ 563 h 2366"/>
                  <a:gd name="T62" fmla="*/ 3817 w 3966"/>
                  <a:gd name="T63" fmla="*/ 210 h 2366"/>
                  <a:gd name="T64" fmla="*/ 3590 w 3966"/>
                  <a:gd name="T65" fmla="*/ 0 h 2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206" name="Freeform 6">
                <a:extLst>
                  <a:ext uri="{FF2B5EF4-FFF2-40B4-BE49-F238E27FC236}">
                    <a16:creationId xmlns:a16="http://schemas.microsoft.com/office/drawing/2014/main" id="{8BCFEF62-8952-4D0C-951E-1AFEE0E61DC1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>
                  <a:gd name="T0" fmla="*/ 81 w 5732"/>
                  <a:gd name="T1" fmla="*/ 0 h 3107"/>
                  <a:gd name="T2" fmla="*/ 133 w 5732"/>
                  <a:gd name="T3" fmla="*/ 328 h 3107"/>
                  <a:gd name="T4" fmla="*/ 0 w 5732"/>
                  <a:gd name="T5" fmla="*/ 666 h 3107"/>
                  <a:gd name="T6" fmla="*/ 83 w 5732"/>
                  <a:gd name="T7" fmla="*/ 1221 h 3107"/>
                  <a:gd name="T8" fmla="*/ 413 w 5732"/>
                  <a:gd name="T9" fmla="*/ 1515 h 3107"/>
                  <a:gd name="T10" fmla="*/ 881 w 5732"/>
                  <a:gd name="T11" fmla="*/ 1700 h 3107"/>
                  <a:gd name="T12" fmla="*/ 1440 w 5732"/>
                  <a:gd name="T13" fmla="*/ 1651 h 3107"/>
                  <a:gd name="T14" fmla="*/ 1755 w 5732"/>
                  <a:gd name="T15" fmla="*/ 1940 h 3107"/>
                  <a:gd name="T16" fmla="*/ 1653 w 5732"/>
                  <a:gd name="T17" fmla="*/ 2126 h 3107"/>
                  <a:gd name="T18" fmla="*/ 1136 w 5732"/>
                  <a:gd name="T19" fmla="*/ 2142 h 3107"/>
                  <a:gd name="T20" fmla="*/ 911 w 5732"/>
                  <a:gd name="T21" fmla="*/ 2021 h 3107"/>
                  <a:gd name="T22" fmla="*/ 739 w 5732"/>
                  <a:gd name="T23" fmla="*/ 2142 h 3107"/>
                  <a:gd name="T24" fmla="*/ 954 w 5732"/>
                  <a:gd name="T25" fmla="*/ 2524 h 3107"/>
                  <a:gd name="T26" fmla="*/ 973 w 5732"/>
                  <a:gd name="T27" fmla="*/ 2905 h 3107"/>
                  <a:gd name="T28" fmla="*/ 1511 w 5732"/>
                  <a:gd name="T29" fmla="*/ 3107 h 3107"/>
                  <a:gd name="T30" fmla="*/ 1644 w 5732"/>
                  <a:gd name="T31" fmla="*/ 2922 h 3107"/>
                  <a:gd name="T32" fmla="*/ 2077 w 5732"/>
                  <a:gd name="T33" fmla="*/ 2797 h 3107"/>
                  <a:gd name="T34" fmla="*/ 2610 w 5732"/>
                  <a:gd name="T35" fmla="*/ 2962 h 3107"/>
                  <a:gd name="T36" fmla="*/ 3222 w 5732"/>
                  <a:gd name="T37" fmla="*/ 2812 h 3107"/>
                  <a:gd name="T38" fmla="*/ 3443 w 5732"/>
                  <a:gd name="T39" fmla="*/ 2922 h 3107"/>
                  <a:gd name="T40" fmla="*/ 3861 w 5732"/>
                  <a:gd name="T41" fmla="*/ 2648 h 3107"/>
                  <a:gd name="T42" fmla="*/ 4125 w 5732"/>
                  <a:gd name="T43" fmla="*/ 2311 h 3107"/>
                  <a:gd name="T44" fmla="*/ 4369 w 5732"/>
                  <a:gd name="T45" fmla="*/ 2318 h 3107"/>
                  <a:gd name="T46" fmla="*/ 4554 w 5732"/>
                  <a:gd name="T47" fmla="*/ 2445 h 3107"/>
                  <a:gd name="T48" fmla="*/ 5015 w 5732"/>
                  <a:gd name="T49" fmla="*/ 2142 h 3107"/>
                  <a:gd name="T50" fmla="*/ 5404 w 5732"/>
                  <a:gd name="T51" fmla="*/ 2185 h 3107"/>
                  <a:gd name="T52" fmla="*/ 5732 w 5732"/>
                  <a:gd name="T53" fmla="*/ 2069 h 3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207" name="Freeform 7">
                <a:extLst>
                  <a:ext uri="{FF2B5EF4-FFF2-40B4-BE49-F238E27FC236}">
                    <a16:creationId xmlns:a16="http://schemas.microsoft.com/office/drawing/2014/main" id="{53BCC001-6AD7-4DA0-9066-08A8C127910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>
                  <a:gd name="T0" fmla="*/ 240 w 5512"/>
                  <a:gd name="T1" fmla="*/ 0 h 2760"/>
                  <a:gd name="T2" fmla="*/ 0 w 5512"/>
                  <a:gd name="T3" fmla="*/ 336 h 2760"/>
                  <a:gd name="T4" fmla="*/ 82 w 5512"/>
                  <a:gd name="T5" fmla="*/ 821 h 2760"/>
                  <a:gd name="T6" fmla="*/ 243 w 5512"/>
                  <a:gd name="T7" fmla="*/ 873 h 2760"/>
                  <a:gd name="T8" fmla="*/ 473 w 5512"/>
                  <a:gd name="T9" fmla="*/ 1087 h 2760"/>
                  <a:gd name="T10" fmla="*/ 557 w 5512"/>
                  <a:gd name="T11" fmla="*/ 1441 h 2760"/>
                  <a:gd name="T12" fmla="*/ 839 w 5512"/>
                  <a:gd name="T13" fmla="*/ 1499 h 2760"/>
                  <a:gd name="T14" fmla="*/ 1258 w 5512"/>
                  <a:gd name="T15" fmla="*/ 1349 h 2760"/>
                  <a:gd name="T16" fmla="*/ 1307 w 5512"/>
                  <a:gd name="T17" fmla="*/ 1493 h 2760"/>
                  <a:gd name="T18" fmla="*/ 1621 w 5512"/>
                  <a:gd name="T19" fmla="*/ 1513 h 2760"/>
                  <a:gd name="T20" fmla="*/ 1862 w 5512"/>
                  <a:gd name="T21" fmla="*/ 1865 h 2760"/>
                  <a:gd name="T22" fmla="*/ 1668 w 5512"/>
                  <a:gd name="T23" fmla="*/ 2166 h 2760"/>
                  <a:gd name="T24" fmla="*/ 1308 w 5512"/>
                  <a:gd name="T25" fmla="*/ 2217 h 2760"/>
                  <a:gd name="T26" fmla="*/ 992 w 5512"/>
                  <a:gd name="T27" fmla="*/ 2172 h 2760"/>
                  <a:gd name="T28" fmla="*/ 903 w 5512"/>
                  <a:gd name="T29" fmla="*/ 2244 h 2760"/>
                  <a:gd name="T30" fmla="*/ 1008 w 5512"/>
                  <a:gd name="T31" fmla="*/ 2415 h 2760"/>
                  <a:gd name="T32" fmla="*/ 992 w 5512"/>
                  <a:gd name="T33" fmla="*/ 2538 h 2760"/>
                  <a:gd name="T34" fmla="*/ 1137 w 5512"/>
                  <a:gd name="T35" fmla="*/ 2760 h 2760"/>
                  <a:gd name="T36" fmla="*/ 1661 w 5512"/>
                  <a:gd name="T37" fmla="*/ 2623 h 2760"/>
                  <a:gd name="T38" fmla="*/ 1725 w 5512"/>
                  <a:gd name="T39" fmla="*/ 2492 h 2760"/>
                  <a:gd name="T40" fmla="*/ 1895 w 5512"/>
                  <a:gd name="T41" fmla="*/ 2551 h 2760"/>
                  <a:gd name="T42" fmla="*/ 2338 w 5512"/>
                  <a:gd name="T43" fmla="*/ 2448 h 2760"/>
                  <a:gd name="T44" fmla="*/ 2443 w 5512"/>
                  <a:gd name="T45" fmla="*/ 2714 h 2760"/>
                  <a:gd name="T46" fmla="*/ 2870 w 5512"/>
                  <a:gd name="T47" fmla="*/ 2541 h 2760"/>
                  <a:gd name="T48" fmla="*/ 3264 w 5512"/>
                  <a:gd name="T49" fmla="*/ 2591 h 2760"/>
                  <a:gd name="T50" fmla="*/ 3522 w 5512"/>
                  <a:gd name="T51" fmla="*/ 2427 h 2760"/>
                  <a:gd name="T52" fmla="*/ 3594 w 5512"/>
                  <a:gd name="T53" fmla="*/ 2081 h 2760"/>
                  <a:gd name="T54" fmla="*/ 4013 w 5512"/>
                  <a:gd name="T55" fmla="*/ 2087 h 2760"/>
                  <a:gd name="T56" fmla="*/ 4070 w 5512"/>
                  <a:gd name="T57" fmla="*/ 1924 h 2760"/>
                  <a:gd name="T58" fmla="*/ 4239 w 5512"/>
                  <a:gd name="T59" fmla="*/ 1931 h 2760"/>
                  <a:gd name="T60" fmla="*/ 4465 w 5512"/>
                  <a:gd name="T61" fmla="*/ 2094 h 2760"/>
                  <a:gd name="T62" fmla="*/ 4836 w 5512"/>
                  <a:gd name="T63" fmla="*/ 1814 h 2760"/>
                  <a:gd name="T64" fmla="*/ 5225 w 5512"/>
                  <a:gd name="T65" fmla="*/ 1785 h 2760"/>
                  <a:gd name="T66" fmla="*/ 5367 w 5512"/>
                  <a:gd name="T67" fmla="*/ 1571 h 2760"/>
                  <a:gd name="T68" fmla="*/ 5512 w 5512"/>
                  <a:gd name="T69" fmla="*/ 1585 h 2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208" name="Freeform 8">
                <a:extLst>
                  <a:ext uri="{FF2B5EF4-FFF2-40B4-BE49-F238E27FC236}">
                    <a16:creationId xmlns:a16="http://schemas.microsoft.com/office/drawing/2014/main" id="{2C4FA8CD-8026-4A9A-8235-858C79D2C19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>
                  <a:gd name="T0" fmla="*/ 139 w 790"/>
                  <a:gd name="T1" fmla="*/ 0 h 1189"/>
                  <a:gd name="T2" fmla="*/ 210 w 790"/>
                  <a:gd name="T3" fmla="*/ 233 h 1189"/>
                  <a:gd name="T4" fmla="*/ 159 w 790"/>
                  <a:gd name="T5" fmla="*/ 643 h 1189"/>
                  <a:gd name="T6" fmla="*/ 454 w 790"/>
                  <a:gd name="T7" fmla="*/ 771 h 1189"/>
                  <a:gd name="T8" fmla="*/ 605 w 790"/>
                  <a:gd name="T9" fmla="*/ 1046 h 1189"/>
                  <a:gd name="T10" fmla="*/ 790 w 790"/>
                  <a:gd name="T11" fmla="*/ 1189 h 1189"/>
                  <a:gd name="T12" fmla="*/ 540 w 790"/>
                  <a:gd name="T13" fmla="*/ 1111 h 1189"/>
                  <a:gd name="T14" fmla="*/ 363 w 790"/>
                  <a:gd name="T15" fmla="*/ 883 h 1189"/>
                  <a:gd name="T16" fmla="*/ 139 w 790"/>
                  <a:gd name="T17" fmla="*/ 852 h 1189"/>
                  <a:gd name="T18" fmla="*/ 0 w 790"/>
                  <a:gd name="T19" fmla="*/ 499 h 1189"/>
                  <a:gd name="T20" fmla="*/ 48 w 790"/>
                  <a:gd name="T21" fmla="*/ 209 h 1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209" name="Freeform 9">
                <a:extLst>
                  <a:ext uri="{FF2B5EF4-FFF2-40B4-BE49-F238E27FC236}">
                    <a16:creationId xmlns:a16="http://schemas.microsoft.com/office/drawing/2014/main" id="{49DE59FD-DD17-4B2D-926C-E1EF9F4D57E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>
                  <a:gd name="T0" fmla="*/ 0 w 579"/>
                  <a:gd name="T1" fmla="*/ 0 h 1117"/>
                  <a:gd name="T2" fmla="*/ 128 w 579"/>
                  <a:gd name="T3" fmla="*/ 328 h 1117"/>
                  <a:gd name="T4" fmla="*/ 9 w 579"/>
                  <a:gd name="T5" fmla="*/ 659 h 1117"/>
                  <a:gd name="T6" fmla="*/ 40 w 579"/>
                  <a:gd name="T7" fmla="*/ 763 h 1117"/>
                  <a:gd name="T8" fmla="*/ 234 w 579"/>
                  <a:gd name="T9" fmla="*/ 739 h 1117"/>
                  <a:gd name="T10" fmla="*/ 344 w 579"/>
                  <a:gd name="T11" fmla="*/ 1055 h 1117"/>
                  <a:gd name="T12" fmla="*/ 579 w 579"/>
                  <a:gd name="T13" fmla="*/ 1117 h 1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210" name="Freeform 10">
                <a:extLst>
                  <a:ext uri="{FF2B5EF4-FFF2-40B4-BE49-F238E27FC236}">
                    <a16:creationId xmlns:a16="http://schemas.microsoft.com/office/drawing/2014/main" id="{164C8112-4461-49C4-8D64-AA5A7590427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>
                  <a:gd name="T0" fmla="*/ 1118 w 2471"/>
                  <a:gd name="T1" fmla="*/ 0 h 2396"/>
                  <a:gd name="T2" fmla="*/ 1179 w 2471"/>
                  <a:gd name="T3" fmla="*/ 225 h 2396"/>
                  <a:gd name="T4" fmla="*/ 1393 w 2471"/>
                  <a:gd name="T5" fmla="*/ 339 h 2396"/>
                  <a:gd name="T6" fmla="*/ 1404 w 2471"/>
                  <a:gd name="T7" fmla="*/ 548 h 2396"/>
                  <a:gd name="T8" fmla="*/ 1342 w 2471"/>
                  <a:gd name="T9" fmla="*/ 732 h 2396"/>
                  <a:gd name="T10" fmla="*/ 1434 w 2471"/>
                  <a:gd name="T11" fmla="*/ 925 h 2396"/>
                  <a:gd name="T12" fmla="*/ 1455 w 2471"/>
                  <a:gd name="T13" fmla="*/ 1109 h 2396"/>
                  <a:gd name="T14" fmla="*/ 1311 w 2471"/>
                  <a:gd name="T15" fmla="*/ 1142 h 2396"/>
                  <a:gd name="T16" fmla="*/ 926 w 2471"/>
                  <a:gd name="T17" fmla="*/ 1384 h 2396"/>
                  <a:gd name="T18" fmla="*/ 975 w 2471"/>
                  <a:gd name="T19" fmla="*/ 1456 h 2396"/>
                  <a:gd name="T20" fmla="*/ 956 w 2471"/>
                  <a:gd name="T21" fmla="*/ 1624 h 2396"/>
                  <a:gd name="T22" fmla="*/ 782 w 2471"/>
                  <a:gd name="T23" fmla="*/ 1817 h 2396"/>
                  <a:gd name="T24" fmla="*/ 539 w 2471"/>
                  <a:gd name="T25" fmla="*/ 1978 h 2396"/>
                  <a:gd name="T26" fmla="*/ 152 w 2471"/>
                  <a:gd name="T27" fmla="*/ 2026 h 2396"/>
                  <a:gd name="T28" fmla="*/ 19 w 2471"/>
                  <a:gd name="T29" fmla="*/ 2251 h 2396"/>
                  <a:gd name="T30" fmla="*/ 0 w 2471"/>
                  <a:gd name="T31" fmla="*/ 2396 h 2396"/>
                  <a:gd name="T32" fmla="*/ 213 w 2471"/>
                  <a:gd name="T33" fmla="*/ 2179 h 2396"/>
                  <a:gd name="T34" fmla="*/ 629 w 2471"/>
                  <a:gd name="T35" fmla="*/ 2090 h 2396"/>
                  <a:gd name="T36" fmla="*/ 894 w 2471"/>
                  <a:gd name="T37" fmla="*/ 1906 h 2396"/>
                  <a:gd name="T38" fmla="*/ 1230 w 2471"/>
                  <a:gd name="T39" fmla="*/ 1986 h 2396"/>
                  <a:gd name="T40" fmla="*/ 1668 w 2471"/>
                  <a:gd name="T41" fmla="*/ 1906 h 2396"/>
                  <a:gd name="T42" fmla="*/ 1983 w 2471"/>
                  <a:gd name="T43" fmla="*/ 1745 h 2396"/>
                  <a:gd name="T44" fmla="*/ 2014 w 2471"/>
                  <a:gd name="T45" fmla="*/ 1600 h 2396"/>
                  <a:gd name="T46" fmla="*/ 2237 w 2471"/>
                  <a:gd name="T47" fmla="*/ 1496 h 2396"/>
                  <a:gd name="T48" fmla="*/ 2359 w 2471"/>
                  <a:gd name="T49" fmla="*/ 1552 h 2396"/>
                  <a:gd name="T50" fmla="*/ 2471 w 2471"/>
                  <a:gd name="T51" fmla="*/ 1479 h 2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211" name="Freeform 11">
                <a:extLst>
                  <a:ext uri="{FF2B5EF4-FFF2-40B4-BE49-F238E27FC236}">
                    <a16:creationId xmlns:a16="http://schemas.microsoft.com/office/drawing/2014/main" id="{008AAB9E-323C-4973-8F89-F88F5BD816E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>
                  <a:gd name="T0" fmla="*/ 620 w 1399"/>
                  <a:gd name="T1" fmla="*/ 155 h 1349"/>
                  <a:gd name="T2" fmla="*/ 421 w 1399"/>
                  <a:gd name="T3" fmla="*/ 155 h 1349"/>
                  <a:gd name="T4" fmla="*/ 205 w 1399"/>
                  <a:gd name="T5" fmla="*/ 507 h 1349"/>
                  <a:gd name="T6" fmla="*/ 0 w 1399"/>
                  <a:gd name="T7" fmla="*/ 673 h 1349"/>
                  <a:gd name="T8" fmla="*/ 487 w 1399"/>
                  <a:gd name="T9" fmla="*/ 783 h 1349"/>
                  <a:gd name="T10" fmla="*/ 425 w 1399"/>
                  <a:gd name="T11" fmla="*/ 1009 h 1349"/>
                  <a:gd name="T12" fmla="*/ 617 w 1399"/>
                  <a:gd name="T13" fmla="*/ 1086 h 1349"/>
                  <a:gd name="T14" fmla="*/ 498 w 1399"/>
                  <a:gd name="T15" fmla="*/ 1349 h 1349"/>
                  <a:gd name="T16" fmla="*/ 961 w 1399"/>
                  <a:gd name="T17" fmla="*/ 1035 h 1349"/>
                  <a:gd name="T18" fmla="*/ 926 w 1399"/>
                  <a:gd name="T19" fmla="*/ 776 h 1349"/>
                  <a:gd name="T20" fmla="*/ 1181 w 1399"/>
                  <a:gd name="T21" fmla="*/ 749 h 1349"/>
                  <a:gd name="T22" fmla="*/ 1399 w 1399"/>
                  <a:gd name="T23" fmla="*/ 601 h 1349"/>
                  <a:gd name="T24" fmla="*/ 1315 w 1399"/>
                  <a:gd name="T25" fmla="*/ 416 h 1349"/>
                  <a:gd name="T26" fmla="*/ 1341 w 1399"/>
                  <a:gd name="T27" fmla="*/ 196 h 1349"/>
                  <a:gd name="T28" fmla="*/ 1171 w 1399"/>
                  <a:gd name="T29" fmla="*/ 164 h 1349"/>
                  <a:gd name="T30" fmla="*/ 928 w 1399"/>
                  <a:gd name="T31" fmla="*/ 0 h 1349"/>
                  <a:gd name="T32" fmla="*/ 620 w 1399"/>
                  <a:gd name="T33" fmla="*/ 155 h 1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212" name="Freeform 12">
                <a:extLst>
                  <a:ext uri="{FF2B5EF4-FFF2-40B4-BE49-F238E27FC236}">
                    <a16:creationId xmlns:a16="http://schemas.microsoft.com/office/drawing/2014/main" id="{E47A2B62-210C-47E4-9806-630EF88DF3D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>
                  <a:gd name="T0" fmla="*/ 719 w 1256"/>
                  <a:gd name="T1" fmla="*/ 183 h 810"/>
                  <a:gd name="T2" fmla="*/ 760 w 1256"/>
                  <a:gd name="T3" fmla="*/ 33 h 810"/>
                  <a:gd name="T4" fmla="*/ 884 w 1256"/>
                  <a:gd name="T5" fmla="*/ 0 h 810"/>
                  <a:gd name="T6" fmla="*/ 983 w 1256"/>
                  <a:gd name="T7" fmla="*/ 78 h 810"/>
                  <a:gd name="T8" fmla="*/ 1082 w 1256"/>
                  <a:gd name="T9" fmla="*/ 248 h 810"/>
                  <a:gd name="T10" fmla="*/ 1256 w 1256"/>
                  <a:gd name="T11" fmla="*/ 229 h 810"/>
                  <a:gd name="T12" fmla="*/ 1248 w 1256"/>
                  <a:gd name="T13" fmla="*/ 359 h 810"/>
                  <a:gd name="T14" fmla="*/ 1016 w 1256"/>
                  <a:gd name="T15" fmla="*/ 431 h 810"/>
                  <a:gd name="T16" fmla="*/ 879 w 1256"/>
                  <a:gd name="T17" fmla="*/ 417 h 810"/>
                  <a:gd name="T18" fmla="*/ 719 w 1256"/>
                  <a:gd name="T19" fmla="*/ 481 h 810"/>
                  <a:gd name="T20" fmla="*/ 591 w 1256"/>
                  <a:gd name="T21" fmla="*/ 633 h 810"/>
                  <a:gd name="T22" fmla="*/ 423 w 1256"/>
                  <a:gd name="T23" fmla="*/ 537 h 810"/>
                  <a:gd name="T24" fmla="*/ 256 w 1256"/>
                  <a:gd name="T25" fmla="*/ 810 h 810"/>
                  <a:gd name="T26" fmla="*/ 66 w 1256"/>
                  <a:gd name="T27" fmla="*/ 764 h 810"/>
                  <a:gd name="T28" fmla="*/ 0 w 1256"/>
                  <a:gd name="T29" fmla="*/ 601 h 810"/>
                  <a:gd name="T30" fmla="*/ 157 w 1256"/>
                  <a:gd name="T31" fmla="*/ 483 h 810"/>
                  <a:gd name="T32" fmla="*/ 248 w 1256"/>
                  <a:gd name="T33" fmla="*/ 281 h 810"/>
                  <a:gd name="T34" fmla="*/ 438 w 1256"/>
                  <a:gd name="T35" fmla="*/ 150 h 810"/>
                  <a:gd name="T36" fmla="*/ 719 w 1256"/>
                  <a:gd name="T37" fmla="*/ 189 h 8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213" name="Freeform 13">
                <a:extLst>
                  <a:ext uri="{FF2B5EF4-FFF2-40B4-BE49-F238E27FC236}">
                    <a16:creationId xmlns:a16="http://schemas.microsoft.com/office/drawing/2014/main" id="{A411F8B0-C461-4C4C-B6E8-FB7B3CD5F64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>
                  <a:gd name="T0" fmla="*/ 2838 w 2848"/>
                  <a:gd name="T1" fmla="*/ 16 h 788"/>
                  <a:gd name="T2" fmla="*/ 2493 w 2848"/>
                  <a:gd name="T3" fmla="*/ 0 h 788"/>
                  <a:gd name="T4" fmla="*/ 2278 w 2848"/>
                  <a:gd name="T5" fmla="*/ 81 h 788"/>
                  <a:gd name="T6" fmla="*/ 1936 w 2848"/>
                  <a:gd name="T7" fmla="*/ 44 h 788"/>
                  <a:gd name="T8" fmla="*/ 1739 w 2848"/>
                  <a:gd name="T9" fmla="*/ 354 h 788"/>
                  <a:gd name="T10" fmla="*/ 1600 w 2848"/>
                  <a:gd name="T11" fmla="*/ 212 h 788"/>
                  <a:gd name="T12" fmla="*/ 1352 w 2848"/>
                  <a:gd name="T13" fmla="*/ 308 h 788"/>
                  <a:gd name="T14" fmla="*/ 1445 w 2848"/>
                  <a:gd name="T15" fmla="*/ 515 h 788"/>
                  <a:gd name="T16" fmla="*/ 1072 w 2848"/>
                  <a:gd name="T17" fmla="*/ 412 h 788"/>
                  <a:gd name="T18" fmla="*/ 888 w 2848"/>
                  <a:gd name="T19" fmla="*/ 540 h 788"/>
                  <a:gd name="T20" fmla="*/ 0 w 2848"/>
                  <a:gd name="T21" fmla="*/ 660 h 788"/>
                  <a:gd name="T22" fmla="*/ 288 w 2848"/>
                  <a:gd name="T23" fmla="*/ 788 h 788"/>
                  <a:gd name="T24" fmla="*/ 1040 w 2848"/>
                  <a:gd name="T25" fmla="*/ 676 h 788"/>
                  <a:gd name="T26" fmla="*/ 1272 w 2848"/>
                  <a:gd name="T27" fmla="*/ 748 h 788"/>
                  <a:gd name="T28" fmla="*/ 2096 w 2848"/>
                  <a:gd name="T29" fmla="*/ 691 h 788"/>
                  <a:gd name="T30" fmla="*/ 2320 w 2848"/>
                  <a:gd name="T31" fmla="*/ 748 h 788"/>
                  <a:gd name="T32" fmla="*/ 2456 w 2848"/>
                  <a:gd name="T33" fmla="*/ 596 h 788"/>
                  <a:gd name="T34" fmla="*/ 2712 w 2848"/>
                  <a:gd name="T35" fmla="*/ 716 h 788"/>
                  <a:gd name="T36" fmla="*/ 2716 w 2848"/>
                  <a:gd name="T37" fmla="*/ 339 h 788"/>
                  <a:gd name="T38" fmla="*/ 2848 w 2848"/>
                  <a:gd name="T39" fmla="*/ 258 h 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214" name="Freeform 14">
                <a:extLst>
                  <a:ext uri="{FF2B5EF4-FFF2-40B4-BE49-F238E27FC236}">
                    <a16:creationId xmlns:a16="http://schemas.microsoft.com/office/drawing/2014/main" id="{2876DDDF-BBCA-4379-B762-AF4E0B46A39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>
                  <a:gd name="T0" fmla="*/ 0 w 319"/>
                  <a:gd name="T1" fmla="*/ 0 h 854"/>
                  <a:gd name="T2" fmla="*/ 106 w 319"/>
                  <a:gd name="T3" fmla="*/ 313 h 854"/>
                  <a:gd name="T4" fmla="*/ 106 w 319"/>
                  <a:gd name="T5" fmla="*/ 634 h 854"/>
                  <a:gd name="T6" fmla="*/ 268 w 319"/>
                  <a:gd name="T7" fmla="*/ 854 h 854"/>
                  <a:gd name="T8" fmla="*/ 278 w 319"/>
                  <a:gd name="T9" fmla="*/ 577 h 854"/>
                  <a:gd name="T10" fmla="*/ 238 w 319"/>
                  <a:gd name="T11" fmla="*/ 400 h 854"/>
                  <a:gd name="T12" fmla="*/ 319 w 319"/>
                  <a:gd name="T13" fmla="*/ 240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215" name="Freeform 15">
                <a:extLst>
                  <a:ext uri="{FF2B5EF4-FFF2-40B4-BE49-F238E27FC236}">
                    <a16:creationId xmlns:a16="http://schemas.microsoft.com/office/drawing/2014/main" id="{10CAB3D6-A391-486E-BDCD-9DA6C66B4D2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>
                  <a:gd name="T0" fmla="*/ 504 w 646"/>
                  <a:gd name="T1" fmla="*/ 0 h 392"/>
                  <a:gd name="T2" fmla="*/ 320 w 646"/>
                  <a:gd name="T3" fmla="*/ 61 h 392"/>
                  <a:gd name="T4" fmla="*/ 238 w 646"/>
                  <a:gd name="T5" fmla="*/ 109 h 392"/>
                  <a:gd name="T6" fmla="*/ 144 w 646"/>
                  <a:gd name="T7" fmla="*/ 216 h 392"/>
                  <a:gd name="T8" fmla="*/ 0 w 646"/>
                  <a:gd name="T9" fmla="*/ 392 h 392"/>
                  <a:gd name="T10" fmla="*/ 360 w 646"/>
                  <a:gd name="T11" fmla="*/ 263 h 392"/>
                  <a:gd name="T12" fmla="*/ 432 w 646"/>
                  <a:gd name="T13" fmla="*/ 182 h 392"/>
                  <a:gd name="T14" fmla="*/ 646 w 646"/>
                  <a:gd name="T15" fmla="*/ 142 h 392"/>
                  <a:gd name="T16" fmla="*/ 504 w 646"/>
                  <a:gd name="T17" fmla="*/ 0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216" name="Freeform 16">
                <a:extLst>
                  <a:ext uri="{FF2B5EF4-FFF2-40B4-BE49-F238E27FC236}">
                    <a16:creationId xmlns:a16="http://schemas.microsoft.com/office/drawing/2014/main" id="{0083BA9F-51CD-4834-8AAC-8E751B2D3E2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>
                  <a:gd name="T0" fmla="*/ 0 w 2736"/>
                  <a:gd name="T1" fmla="*/ 0 h 1920"/>
                  <a:gd name="T2" fmla="*/ 96 w 2736"/>
                  <a:gd name="T3" fmla="*/ 336 h 1920"/>
                  <a:gd name="T4" fmla="*/ 384 w 2736"/>
                  <a:gd name="T5" fmla="*/ 384 h 1920"/>
                  <a:gd name="T6" fmla="*/ 576 w 2736"/>
                  <a:gd name="T7" fmla="*/ 720 h 1920"/>
                  <a:gd name="T8" fmla="*/ 528 w 2736"/>
                  <a:gd name="T9" fmla="*/ 960 h 1920"/>
                  <a:gd name="T10" fmla="*/ 672 w 2736"/>
                  <a:gd name="T11" fmla="*/ 1104 h 1920"/>
                  <a:gd name="T12" fmla="*/ 576 w 2736"/>
                  <a:gd name="T13" fmla="*/ 1392 h 1920"/>
                  <a:gd name="T14" fmla="*/ 624 w 2736"/>
                  <a:gd name="T15" fmla="*/ 1632 h 1920"/>
                  <a:gd name="T16" fmla="*/ 1488 w 2736"/>
                  <a:gd name="T17" fmla="*/ 1872 h 1920"/>
                  <a:gd name="T18" fmla="*/ 1680 w 2736"/>
                  <a:gd name="T19" fmla="*/ 1728 h 1920"/>
                  <a:gd name="T20" fmla="*/ 2208 w 2736"/>
                  <a:gd name="T21" fmla="*/ 1728 h 1920"/>
                  <a:gd name="T22" fmla="*/ 2304 w 2736"/>
                  <a:gd name="T23" fmla="*/ 1632 h 1920"/>
                  <a:gd name="T24" fmla="*/ 2736 w 2736"/>
                  <a:gd name="T25" fmla="*/ 1872 h 1920"/>
                  <a:gd name="T26" fmla="*/ 2640 w 2736"/>
                  <a:gd name="T27" fmla="*/ 1920 h 1920"/>
                  <a:gd name="T28" fmla="*/ 2304 w 2736"/>
                  <a:gd name="T29" fmla="*/ 1824 h 1920"/>
                  <a:gd name="T30" fmla="*/ 2160 w 2736"/>
                  <a:gd name="T31" fmla="*/ 1872 h 1920"/>
                  <a:gd name="T32" fmla="*/ 1632 w 2736"/>
                  <a:gd name="T33" fmla="*/ 1920 h 1920"/>
                  <a:gd name="T34" fmla="*/ 1440 w 2736"/>
                  <a:gd name="T35" fmla="*/ 1920 h 1920"/>
                  <a:gd name="T36" fmla="*/ 480 w 2736"/>
                  <a:gd name="T37" fmla="*/ 1824 h 1920"/>
                  <a:gd name="T38" fmla="*/ 192 w 2736"/>
                  <a:gd name="T39" fmla="*/ 1872 h 1920"/>
                  <a:gd name="T40" fmla="*/ 96 w 2736"/>
                  <a:gd name="T41" fmla="*/ 1680 h 1920"/>
                  <a:gd name="T42" fmla="*/ 288 w 2736"/>
                  <a:gd name="T43" fmla="*/ 1440 h 1920"/>
                  <a:gd name="T44" fmla="*/ 336 w 2736"/>
                  <a:gd name="T45" fmla="*/ 1104 h 1920"/>
                  <a:gd name="T46" fmla="*/ 144 w 2736"/>
                  <a:gd name="T47" fmla="*/ 864 h 1920"/>
                  <a:gd name="T48" fmla="*/ 240 w 2736"/>
                  <a:gd name="T49" fmla="*/ 624 h 1920"/>
                  <a:gd name="T50" fmla="*/ 48 w 2736"/>
                  <a:gd name="T51" fmla="*/ 528 h 1920"/>
                  <a:gd name="T52" fmla="*/ 0 w 2736"/>
                  <a:gd name="T53" fmla="*/ 0 h 19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18900000" scaled="1"/>
                    </a:gra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7217" name="Group 17">
              <a:extLst>
                <a:ext uri="{FF2B5EF4-FFF2-40B4-BE49-F238E27FC236}">
                  <a16:creationId xmlns:a16="http://schemas.microsoft.com/office/drawing/2014/main" id="{B0F4820A-87D8-4A3D-BF06-869D384146EC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307218" name="Rectangle 18">
                <a:extLst>
                  <a:ext uri="{FF2B5EF4-FFF2-40B4-BE49-F238E27FC236}">
                    <a16:creationId xmlns:a16="http://schemas.microsoft.com/office/drawing/2014/main" id="{269A9730-C7B2-461C-B78F-AB4666765BB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798887">
                <a:off x="62" y="388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19" name="Rectangle 19">
                <a:extLst>
                  <a:ext uri="{FF2B5EF4-FFF2-40B4-BE49-F238E27FC236}">
                    <a16:creationId xmlns:a16="http://schemas.microsoft.com/office/drawing/2014/main" id="{45BC287F-BE77-491F-A13A-0C1151CECAA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20" name="Rectangle 20">
                <a:extLst>
                  <a:ext uri="{FF2B5EF4-FFF2-40B4-BE49-F238E27FC236}">
                    <a16:creationId xmlns:a16="http://schemas.microsoft.com/office/drawing/2014/main" id="{78484E65-A575-496A-8BD8-95B2402B3F6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798887">
                <a:off x="6" y="387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21" name="Rectangle 21">
                <a:extLst>
                  <a:ext uri="{FF2B5EF4-FFF2-40B4-BE49-F238E27FC236}">
                    <a16:creationId xmlns:a16="http://schemas.microsoft.com/office/drawing/2014/main" id="{4727D9EA-DD85-4BAB-B136-DBCEE0DC844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22" name="Rectangle 22">
                <a:extLst>
                  <a:ext uri="{FF2B5EF4-FFF2-40B4-BE49-F238E27FC236}">
                    <a16:creationId xmlns:a16="http://schemas.microsoft.com/office/drawing/2014/main" id="{15AF57A5-EBE4-408C-BB0D-60C6E4EE92B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999912">
                <a:off x="182" y="388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23" name="Rectangle 23">
                <a:extLst>
                  <a:ext uri="{FF2B5EF4-FFF2-40B4-BE49-F238E27FC236}">
                    <a16:creationId xmlns:a16="http://schemas.microsoft.com/office/drawing/2014/main" id="{6D4E012D-F824-423C-8D73-A014841A76C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250138">
                <a:off x="152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24" name="Rectangle 24">
                <a:extLst>
                  <a:ext uri="{FF2B5EF4-FFF2-40B4-BE49-F238E27FC236}">
                    <a16:creationId xmlns:a16="http://schemas.microsoft.com/office/drawing/2014/main" id="{9721165D-9E2C-4798-A4BF-71BBDC5B556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25" name="Rectangle 25">
                <a:extLst>
                  <a:ext uri="{FF2B5EF4-FFF2-40B4-BE49-F238E27FC236}">
                    <a16:creationId xmlns:a16="http://schemas.microsoft.com/office/drawing/2014/main" id="{A1202115-1CD2-4067-A4D1-571A7D47EBD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26" name="Rectangle 26">
                <a:extLst>
                  <a:ext uri="{FF2B5EF4-FFF2-40B4-BE49-F238E27FC236}">
                    <a16:creationId xmlns:a16="http://schemas.microsoft.com/office/drawing/2014/main" id="{69EA9074-3A29-4DDF-8104-F25B44E6E64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380717">
                <a:off x="332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27" name="Rectangle 27">
                <a:extLst>
                  <a:ext uri="{FF2B5EF4-FFF2-40B4-BE49-F238E27FC236}">
                    <a16:creationId xmlns:a16="http://schemas.microsoft.com/office/drawing/2014/main" id="{8D291822-AE13-4204-B0EE-CB8196790FB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583200">
                <a:off x="302" y="387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28" name="Rectangle 28">
                <a:extLst>
                  <a:ext uri="{FF2B5EF4-FFF2-40B4-BE49-F238E27FC236}">
                    <a16:creationId xmlns:a16="http://schemas.microsoft.com/office/drawing/2014/main" id="{51F9ABEA-C74C-4744-B713-9636C1E29CF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737625">
                <a:off x="270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29" name="Rectangle 29">
                <a:extLst>
                  <a:ext uri="{FF2B5EF4-FFF2-40B4-BE49-F238E27FC236}">
                    <a16:creationId xmlns:a16="http://schemas.microsoft.com/office/drawing/2014/main" id="{81C079A2-59CB-41A5-8E32-40ADD77341C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715477">
                <a:off x="516" y="382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30" name="Rectangle 30">
                <a:extLst>
                  <a:ext uri="{FF2B5EF4-FFF2-40B4-BE49-F238E27FC236}">
                    <a16:creationId xmlns:a16="http://schemas.microsoft.com/office/drawing/2014/main" id="{108109EC-0EA3-4B16-996F-812ED266856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31" name="Rectangle 31">
                <a:extLst>
                  <a:ext uri="{FF2B5EF4-FFF2-40B4-BE49-F238E27FC236}">
                    <a16:creationId xmlns:a16="http://schemas.microsoft.com/office/drawing/2014/main" id="{E3A3B104-F909-4155-955F-DDDA9C9A391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32" name="Rectangle 32">
                <a:extLst>
                  <a:ext uri="{FF2B5EF4-FFF2-40B4-BE49-F238E27FC236}">
                    <a16:creationId xmlns:a16="http://schemas.microsoft.com/office/drawing/2014/main" id="{73AD3CDA-5117-4184-A8C6-B7100DB6A5C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041352">
                <a:off x="426" y="385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33" name="Rectangle 33">
                <a:extLst>
                  <a:ext uri="{FF2B5EF4-FFF2-40B4-BE49-F238E27FC236}">
                    <a16:creationId xmlns:a16="http://schemas.microsoft.com/office/drawing/2014/main" id="{A2B62778-33A0-4BCF-B467-BB508A808BF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34" name="Rectangle 34">
                <a:extLst>
                  <a:ext uri="{FF2B5EF4-FFF2-40B4-BE49-F238E27FC236}">
                    <a16:creationId xmlns:a16="http://schemas.microsoft.com/office/drawing/2014/main" id="{D6A89F42-934D-4641-A95A-3FFAF975A5D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35" name="Rectangle 35">
                <a:extLst>
                  <a:ext uri="{FF2B5EF4-FFF2-40B4-BE49-F238E27FC236}">
                    <a16:creationId xmlns:a16="http://schemas.microsoft.com/office/drawing/2014/main" id="{B6AFCAEB-09BC-47E5-BEFF-23798995F55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104184">
                <a:off x="605" y="379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36" name="Rectangle 36">
                <a:extLst>
                  <a:ext uri="{FF2B5EF4-FFF2-40B4-BE49-F238E27FC236}">
                    <a16:creationId xmlns:a16="http://schemas.microsoft.com/office/drawing/2014/main" id="{C65AFEE9-9EE0-4899-8896-965ABC2186E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37" name="Rectangle 37">
                <a:extLst>
                  <a:ext uri="{FF2B5EF4-FFF2-40B4-BE49-F238E27FC236}">
                    <a16:creationId xmlns:a16="http://schemas.microsoft.com/office/drawing/2014/main" id="{EC5E40A0-BCBB-406E-A1EB-8BE989242BB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368036">
                <a:off x="799" y="3683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38" name="Rectangle 38">
                <a:extLst>
                  <a:ext uri="{FF2B5EF4-FFF2-40B4-BE49-F238E27FC236}">
                    <a16:creationId xmlns:a16="http://schemas.microsoft.com/office/drawing/2014/main" id="{D2EB5937-8EA6-458F-B033-E5EE9C8685B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39" name="Rectangle 39">
                <a:extLst>
                  <a:ext uri="{FF2B5EF4-FFF2-40B4-BE49-F238E27FC236}">
                    <a16:creationId xmlns:a16="http://schemas.microsoft.com/office/drawing/2014/main" id="{09033C77-C0C1-4608-A0B6-E07BCF1EDBB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368036">
                <a:off x="745" y="37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40" name="Rectangle 40">
                <a:extLst>
                  <a:ext uri="{FF2B5EF4-FFF2-40B4-BE49-F238E27FC236}">
                    <a16:creationId xmlns:a16="http://schemas.microsoft.com/office/drawing/2014/main" id="{AB90BFEA-DAE7-46CB-9AE9-A7E41D89B15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41" name="Rectangle 41">
                <a:extLst>
                  <a:ext uri="{FF2B5EF4-FFF2-40B4-BE49-F238E27FC236}">
                    <a16:creationId xmlns:a16="http://schemas.microsoft.com/office/drawing/2014/main" id="{A219CBFD-6BF3-4D51-B9C0-2A897DA9125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42" name="Rectangle 42">
                <a:extLst>
                  <a:ext uri="{FF2B5EF4-FFF2-40B4-BE49-F238E27FC236}">
                    <a16:creationId xmlns:a16="http://schemas.microsoft.com/office/drawing/2014/main" id="{137CD2F8-5DA9-4ADC-BB14-2A5742F338E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43" name="Rectangle 43">
                <a:extLst>
                  <a:ext uri="{FF2B5EF4-FFF2-40B4-BE49-F238E27FC236}">
                    <a16:creationId xmlns:a16="http://schemas.microsoft.com/office/drawing/2014/main" id="{A34E9619-B900-4634-B9E4-DBDA30A8A74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44" name="Rectangle 44">
                <a:extLst>
                  <a:ext uri="{FF2B5EF4-FFF2-40B4-BE49-F238E27FC236}">
                    <a16:creationId xmlns:a16="http://schemas.microsoft.com/office/drawing/2014/main" id="{5C3966E3-D0DD-4738-A549-93949EFC871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45" name="Rectangle 45">
                <a:extLst>
                  <a:ext uri="{FF2B5EF4-FFF2-40B4-BE49-F238E27FC236}">
                    <a16:creationId xmlns:a16="http://schemas.microsoft.com/office/drawing/2014/main" id="{F14A18A2-0ECC-4EAA-8662-BCF19A410B6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46" name="Rectangle 46">
                <a:extLst>
                  <a:ext uri="{FF2B5EF4-FFF2-40B4-BE49-F238E27FC236}">
                    <a16:creationId xmlns:a16="http://schemas.microsoft.com/office/drawing/2014/main" id="{F6AF163E-9F76-4EE6-B4CB-699280DA38F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47" name="Rectangle 47">
                <a:extLst>
                  <a:ext uri="{FF2B5EF4-FFF2-40B4-BE49-F238E27FC236}">
                    <a16:creationId xmlns:a16="http://schemas.microsoft.com/office/drawing/2014/main" id="{AF50FD2E-C053-4F37-953E-F4642D6F3AF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48" name="Rectangle 48">
                <a:extLst>
                  <a:ext uri="{FF2B5EF4-FFF2-40B4-BE49-F238E27FC236}">
                    <a16:creationId xmlns:a16="http://schemas.microsoft.com/office/drawing/2014/main" id="{18704256-2C42-455B-BF71-8A78D609CC5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49" name="Rectangle 49">
                <a:extLst>
                  <a:ext uri="{FF2B5EF4-FFF2-40B4-BE49-F238E27FC236}">
                    <a16:creationId xmlns:a16="http://schemas.microsoft.com/office/drawing/2014/main" id="{FF498A0E-B0A6-422F-983D-3A447D1E543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50" name="Rectangle 50">
                <a:extLst>
                  <a:ext uri="{FF2B5EF4-FFF2-40B4-BE49-F238E27FC236}">
                    <a16:creationId xmlns:a16="http://schemas.microsoft.com/office/drawing/2014/main" id="{F039AB53-C9D2-4624-A830-7D3108983C9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51" name="Rectangle 51">
                <a:extLst>
                  <a:ext uri="{FF2B5EF4-FFF2-40B4-BE49-F238E27FC236}">
                    <a16:creationId xmlns:a16="http://schemas.microsoft.com/office/drawing/2014/main" id="{03F7D3AD-EB85-4FEE-B67A-B8000D0A3CF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52" name="Rectangle 52">
                <a:extLst>
                  <a:ext uri="{FF2B5EF4-FFF2-40B4-BE49-F238E27FC236}">
                    <a16:creationId xmlns:a16="http://schemas.microsoft.com/office/drawing/2014/main" id="{28997842-BBDC-47A5-B9E5-AAB358BBB16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53" name="Rectangle 53">
                <a:extLst>
                  <a:ext uri="{FF2B5EF4-FFF2-40B4-BE49-F238E27FC236}">
                    <a16:creationId xmlns:a16="http://schemas.microsoft.com/office/drawing/2014/main" id="{A88CC114-F604-40CB-B55A-D9440A58EBE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54" name="Rectangle 54">
                <a:extLst>
                  <a:ext uri="{FF2B5EF4-FFF2-40B4-BE49-F238E27FC236}">
                    <a16:creationId xmlns:a16="http://schemas.microsoft.com/office/drawing/2014/main" id="{02C2D65F-F68D-422B-98E0-E51D985C6C7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55" name="Rectangle 55">
                <a:extLst>
                  <a:ext uri="{FF2B5EF4-FFF2-40B4-BE49-F238E27FC236}">
                    <a16:creationId xmlns:a16="http://schemas.microsoft.com/office/drawing/2014/main" id="{A304C0A4-9667-4429-A545-19552D2B6BD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56" name="Rectangle 56">
                <a:extLst>
                  <a:ext uri="{FF2B5EF4-FFF2-40B4-BE49-F238E27FC236}">
                    <a16:creationId xmlns:a16="http://schemas.microsoft.com/office/drawing/2014/main" id="{BFB229C8-0A4C-450C-B3F6-FB2717ABA88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57" name="Rectangle 57">
                <a:extLst>
                  <a:ext uri="{FF2B5EF4-FFF2-40B4-BE49-F238E27FC236}">
                    <a16:creationId xmlns:a16="http://schemas.microsoft.com/office/drawing/2014/main" id="{57CC9A6A-61DE-4FBE-B22F-236B07B175F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58" name="Rectangle 58">
                <a:extLst>
                  <a:ext uri="{FF2B5EF4-FFF2-40B4-BE49-F238E27FC236}">
                    <a16:creationId xmlns:a16="http://schemas.microsoft.com/office/drawing/2014/main" id="{98AA15E9-89D1-4D73-8671-BC79D34DEA4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59" name="Rectangle 59">
                <a:extLst>
                  <a:ext uri="{FF2B5EF4-FFF2-40B4-BE49-F238E27FC236}">
                    <a16:creationId xmlns:a16="http://schemas.microsoft.com/office/drawing/2014/main" id="{359DFAF1-189E-4E38-B67F-70C27F1C590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60" name="Rectangle 60">
                <a:extLst>
                  <a:ext uri="{FF2B5EF4-FFF2-40B4-BE49-F238E27FC236}">
                    <a16:creationId xmlns:a16="http://schemas.microsoft.com/office/drawing/2014/main" id="{F958378E-1AC0-4B4B-A81D-7A47982956D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61" name="Rectangle 61">
                <a:extLst>
                  <a:ext uri="{FF2B5EF4-FFF2-40B4-BE49-F238E27FC236}">
                    <a16:creationId xmlns:a16="http://schemas.microsoft.com/office/drawing/2014/main" id="{2A5E32B3-6B62-49BE-A2A2-753A5BC0BD1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62" name="Rectangle 62">
                <a:extLst>
                  <a:ext uri="{FF2B5EF4-FFF2-40B4-BE49-F238E27FC236}">
                    <a16:creationId xmlns:a16="http://schemas.microsoft.com/office/drawing/2014/main" id="{E586C929-E5B2-4F6F-B048-CE54C85ABB9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63" name="Rectangle 63">
                <a:extLst>
                  <a:ext uri="{FF2B5EF4-FFF2-40B4-BE49-F238E27FC236}">
                    <a16:creationId xmlns:a16="http://schemas.microsoft.com/office/drawing/2014/main" id="{4D51332A-523D-457C-B1F5-4DA86DEFBDE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64" name="Rectangle 64">
                <a:extLst>
                  <a:ext uri="{FF2B5EF4-FFF2-40B4-BE49-F238E27FC236}">
                    <a16:creationId xmlns:a16="http://schemas.microsoft.com/office/drawing/2014/main" id="{BCDCCF56-5278-4EBA-884C-C1FF8344CD5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65" name="Rectangle 65">
                <a:extLst>
                  <a:ext uri="{FF2B5EF4-FFF2-40B4-BE49-F238E27FC236}">
                    <a16:creationId xmlns:a16="http://schemas.microsoft.com/office/drawing/2014/main" id="{3CEDD060-72BE-4440-9BD6-2FCEF43D214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66" name="Rectangle 66">
                <a:extLst>
                  <a:ext uri="{FF2B5EF4-FFF2-40B4-BE49-F238E27FC236}">
                    <a16:creationId xmlns:a16="http://schemas.microsoft.com/office/drawing/2014/main" id="{08A175B4-1E89-4D85-96C9-A40FA6B49A3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67" name="Rectangle 67">
                <a:extLst>
                  <a:ext uri="{FF2B5EF4-FFF2-40B4-BE49-F238E27FC236}">
                    <a16:creationId xmlns:a16="http://schemas.microsoft.com/office/drawing/2014/main" id="{2D9D8749-E813-4CF4-80DB-38350BB0DB6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68" name="Rectangle 68">
                <a:extLst>
                  <a:ext uri="{FF2B5EF4-FFF2-40B4-BE49-F238E27FC236}">
                    <a16:creationId xmlns:a16="http://schemas.microsoft.com/office/drawing/2014/main" id="{E2C3FB01-408A-4332-9ED0-04C9F1A8186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69" name="Rectangle 69">
                <a:extLst>
                  <a:ext uri="{FF2B5EF4-FFF2-40B4-BE49-F238E27FC236}">
                    <a16:creationId xmlns:a16="http://schemas.microsoft.com/office/drawing/2014/main" id="{1BE134BD-F477-491A-B74B-DD6A19B8117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70" name="Rectangle 70">
                <a:extLst>
                  <a:ext uri="{FF2B5EF4-FFF2-40B4-BE49-F238E27FC236}">
                    <a16:creationId xmlns:a16="http://schemas.microsoft.com/office/drawing/2014/main" id="{0458AACE-A181-4738-BEDA-CA56970FBCE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71" name="Rectangle 71">
                <a:extLst>
                  <a:ext uri="{FF2B5EF4-FFF2-40B4-BE49-F238E27FC236}">
                    <a16:creationId xmlns:a16="http://schemas.microsoft.com/office/drawing/2014/main" id="{FEA42673-B348-421E-BD3F-56E494CB5EA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72" name="Rectangle 72">
                <a:extLst>
                  <a:ext uri="{FF2B5EF4-FFF2-40B4-BE49-F238E27FC236}">
                    <a16:creationId xmlns:a16="http://schemas.microsoft.com/office/drawing/2014/main" id="{AD67362E-DED7-4E5F-87C6-5C03B747386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73" name="Rectangle 73">
                <a:extLst>
                  <a:ext uri="{FF2B5EF4-FFF2-40B4-BE49-F238E27FC236}">
                    <a16:creationId xmlns:a16="http://schemas.microsoft.com/office/drawing/2014/main" id="{6F4D04F7-459B-4F02-90B7-C4E9C73A7C2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74" name="Rectangle 74">
                <a:extLst>
                  <a:ext uri="{FF2B5EF4-FFF2-40B4-BE49-F238E27FC236}">
                    <a16:creationId xmlns:a16="http://schemas.microsoft.com/office/drawing/2014/main" id="{0ADFA494-AC29-46E3-BA4B-C888A6251F8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75" name="Rectangle 75">
                <a:extLst>
                  <a:ext uri="{FF2B5EF4-FFF2-40B4-BE49-F238E27FC236}">
                    <a16:creationId xmlns:a16="http://schemas.microsoft.com/office/drawing/2014/main" id="{80BB43E0-1BF9-4F87-832E-AD217013F75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76" name="Rectangle 76">
                <a:extLst>
                  <a:ext uri="{FF2B5EF4-FFF2-40B4-BE49-F238E27FC236}">
                    <a16:creationId xmlns:a16="http://schemas.microsoft.com/office/drawing/2014/main" id="{8720D5B0-84AC-4C3E-9DCC-F78D5100F78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77" name="Rectangle 77">
                <a:extLst>
                  <a:ext uri="{FF2B5EF4-FFF2-40B4-BE49-F238E27FC236}">
                    <a16:creationId xmlns:a16="http://schemas.microsoft.com/office/drawing/2014/main" id="{67EEDD50-8C99-4B59-BFDD-31CFF867AF6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78" name="Rectangle 78">
                <a:extLst>
                  <a:ext uri="{FF2B5EF4-FFF2-40B4-BE49-F238E27FC236}">
                    <a16:creationId xmlns:a16="http://schemas.microsoft.com/office/drawing/2014/main" id="{587EE159-EA1B-4BE1-B765-CE95BEC740B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79" name="Rectangle 79">
                <a:extLst>
                  <a:ext uri="{FF2B5EF4-FFF2-40B4-BE49-F238E27FC236}">
                    <a16:creationId xmlns:a16="http://schemas.microsoft.com/office/drawing/2014/main" id="{552557BD-DD60-46D1-BFED-235D0AD59AC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80" name="Rectangle 80">
                <a:extLst>
                  <a:ext uri="{FF2B5EF4-FFF2-40B4-BE49-F238E27FC236}">
                    <a16:creationId xmlns:a16="http://schemas.microsoft.com/office/drawing/2014/main" id="{DB4CB0F6-3CAF-4A2B-AAF0-0C1C7992CFC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81" name="Freeform 81">
                <a:extLst>
                  <a:ext uri="{FF2B5EF4-FFF2-40B4-BE49-F238E27FC236}">
                    <a16:creationId xmlns:a16="http://schemas.microsoft.com/office/drawing/2014/main" id="{65A9B828-895C-4A0B-9812-F46C9CF00E90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>
                  <a:gd name="T0" fmla="*/ 0 w 180"/>
                  <a:gd name="T1" fmla="*/ 144 h 151"/>
                  <a:gd name="T2" fmla="*/ 28 w 180"/>
                  <a:gd name="T3" fmla="*/ 147 h 151"/>
                  <a:gd name="T4" fmla="*/ 64 w 180"/>
                  <a:gd name="T5" fmla="*/ 46 h 151"/>
                  <a:gd name="T6" fmla="*/ 94 w 180"/>
                  <a:gd name="T7" fmla="*/ 151 h 151"/>
                  <a:gd name="T8" fmla="*/ 129 w 180"/>
                  <a:gd name="T9" fmla="*/ 151 h 151"/>
                  <a:gd name="T10" fmla="*/ 180 w 180"/>
                  <a:gd name="T11" fmla="*/ 9 h 151"/>
                  <a:gd name="T12" fmla="*/ 148 w 180"/>
                  <a:gd name="T13" fmla="*/ 10 h 151"/>
                  <a:gd name="T14" fmla="*/ 112 w 180"/>
                  <a:gd name="T15" fmla="*/ 112 h 151"/>
                  <a:gd name="T16" fmla="*/ 79 w 180"/>
                  <a:gd name="T17" fmla="*/ 0 h 151"/>
                  <a:gd name="T18" fmla="*/ 48 w 180"/>
                  <a:gd name="T19" fmla="*/ 0 h 151"/>
                  <a:gd name="T20" fmla="*/ 0 w 180"/>
                  <a:gd name="T21" fmla="*/ 144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282" name="Rectangle 82">
                <a:extLst>
                  <a:ext uri="{FF2B5EF4-FFF2-40B4-BE49-F238E27FC236}">
                    <a16:creationId xmlns:a16="http://schemas.microsoft.com/office/drawing/2014/main" id="{021567C2-0F7E-4E49-A7BE-A40B5E1858D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83" name="Rectangle 83">
                <a:extLst>
                  <a:ext uri="{FF2B5EF4-FFF2-40B4-BE49-F238E27FC236}">
                    <a16:creationId xmlns:a16="http://schemas.microsoft.com/office/drawing/2014/main" id="{9B7B10F9-4FC0-441B-BD73-B793F803576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84" name="Rectangle 84">
                <a:extLst>
                  <a:ext uri="{FF2B5EF4-FFF2-40B4-BE49-F238E27FC236}">
                    <a16:creationId xmlns:a16="http://schemas.microsoft.com/office/drawing/2014/main" id="{58E35FD2-3A2F-4BBF-A233-05E82A9E2E9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85" name="Rectangle 85">
                <a:extLst>
                  <a:ext uri="{FF2B5EF4-FFF2-40B4-BE49-F238E27FC236}">
                    <a16:creationId xmlns:a16="http://schemas.microsoft.com/office/drawing/2014/main" id="{F4278FD9-BB0C-4FE3-A8A0-0573BA1D872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86" name="Rectangle 86">
                <a:extLst>
                  <a:ext uri="{FF2B5EF4-FFF2-40B4-BE49-F238E27FC236}">
                    <a16:creationId xmlns:a16="http://schemas.microsoft.com/office/drawing/2014/main" id="{65367956-05BD-4524-B940-2522C717EFC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87" name="Rectangle 87">
                <a:extLst>
                  <a:ext uri="{FF2B5EF4-FFF2-40B4-BE49-F238E27FC236}">
                    <a16:creationId xmlns:a16="http://schemas.microsoft.com/office/drawing/2014/main" id="{108F0C43-3BD0-47D6-92E4-BB0B42CC684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88" name="Rectangle 88">
                <a:extLst>
                  <a:ext uri="{FF2B5EF4-FFF2-40B4-BE49-F238E27FC236}">
                    <a16:creationId xmlns:a16="http://schemas.microsoft.com/office/drawing/2014/main" id="{96763512-28FD-44CD-B242-64B0FC4352C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89" name="Rectangle 89">
                <a:extLst>
                  <a:ext uri="{FF2B5EF4-FFF2-40B4-BE49-F238E27FC236}">
                    <a16:creationId xmlns:a16="http://schemas.microsoft.com/office/drawing/2014/main" id="{9CB7D47B-D3F5-4B09-9F47-41D128C66E6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90" name="Rectangle 90">
                <a:extLst>
                  <a:ext uri="{FF2B5EF4-FFF2-40B4-BE49-F238E27FC236}">
                    <a16:creationId xmlns:a16="http://schemas.microsoft.com/office/drawing/2014/main" id="{C597EBEC-0F05-4A09-9E7F-CDC5DD868EC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91" name="Rectangle 91">
                <a:extLst>
                  <a:ext uri="{FF2B5EF4-FFF2-40B4-BE49-F238E27FC236}">
                    <a16:creationId xmlns:a16="http://schemas.microsoft.com/office/drawing/2014/main" id="{4C246FC0-ECEE-4ECE-A5B5-18B6D0D9E0D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92" name="Rectangle 92">
                <a:extLst>
                  <a:ext uri="{FF2B5EF4-FFF2-40B4-BE49-F238E27FC236}">
                    <a16:creationId xmlns:a16="http://schemas.microsoft.com/office/drawing/2014/main" id="{4ECE25CC-6D1C-41B3-843A-72AC287FF75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93" name="Rectangle 93">
                <a:extLst>
                  <a:ext uri="{FF2B5EF4-FFF2-40B4-BE49-F238E27FC236}">
                    <a16:creationId xmlns:a16="http://schemas.microsoft.com/office/drawing/2014/main" id="{93D7F461-8050-40AA-B96B-1BEDB4158F4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94" name="Rectangle 94">
                <a:extLst>
                  <a:ext uri="{FF2B5EF4-FFF2-40B4-BE49-F238E27FC236}">
                    <a16:creationId xmlns:a16="http://schemas.microsoft.com/office/drawing/2014/main" id="{5703FCB7-BE56-4860-BE6E-1B119281D64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250359">
                <a:off x="707" y="2407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95" name="Rectangle 95">
                <a:extLst>
                  <a:ext uri="{FF2B5EF4-FFF2-40B4-BE49-F238E27FC236}">
                    <a16:creationId xmlns:a16="http://schemas.microsoft.com/office/drawing/2014/main" id="{29360DC3-7D64-45BB-AC82-3372C6FE0B1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989246">
                <a:off x="737" y="241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96" name="Rectangle 96">
                <a:extLst>
                  <a:ext uri="{FF2B5EF4-FFF2-40B4-BE49-F238E27FC236}">
                    <a16:creationId xmlns:a16="http://schemas.microsoft.com/office/drawing/2014/main" id="{4AE3FAC6-A261-432E-B8FE-10184EB0066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97" name="Rectangle 97">
                <a:extLst>
                  <a:ext uri="{FF2B5EF4-FFF2-40B4-BE49-F238E27FC236}">
                    <a16:creationId xmlns:a16="http://schemas.microsoft.com/office/drawing/2014/main" id="{D99A0141-88B8-4B91-9E74-2D1E9E51F4A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673370">
                <a:off x="533" y="239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98" name="Rectangle 98">
                <a:extLst>
                  <a:ext uri="{FF2B5EF4-FFF2-40B4-BE49-F238E27FC236}">
                    <a16:creationId xmlns:a16="http://schemas.microsoft.com/office/drawing/2014/main" id="{F3958027-B5A9-4857-B07E-5167875966D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299" name="Rectangle 99">
                <a:extLst>
                  <a:ext uri="{FF2B5EF4-FFF2-40B4-BE49-F238E27FC236}">
                    <a16:creationId xmlns:a16="http://schemas.microsoft.com/office/drawing/2014/main" id="{A067AC3B-744E-4FE8-94CE-98D67A68994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580623">
                <a:off x="594" y="239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300" name="Rectangle 100">
                <a:extLst>
                  <a:ext uri="{FF2B5EF4-FFF2-40B4-BE49-F238E27FC236}">
                    <a16:creationId xmlns:a16="http://schemas.microsoft.com/office/drawing/2014/main" id="{3AAB10D1-D17D-44B3-8D22-35BD3F77F81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301" name="Rectangle 101">
                <a:extLst>
                  <a:ext uri="{FF2B5EF4-FFF2-40B4-BE49-F238E27FC236}">
                    <a16:creationId xmlns:a16="http://schemas.microsoft.com/office/drawing/2014/main" id="{FEB2CE85-AF91-4F40-90B5-EA408A2C8C1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302" name="Rectangle 102">
                <a:extLst>
                  <a:ext uri="{FF2B5EF4-FFF2-40B4-BE49-F238E27FC236}">
                    <a16:creationId xmlns:a16="http://schemas.microsoft.com/office/drawing/2014/main" id="{4F260C57-D1A0-40C7-BC82-3C42CCD2E62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288939">
                <a:off x="418" y="240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303" name="Rectangle 103">
                <a:extLst>
                  <a:ext uri="{FF2B5EF4-FFF2-40B4-BE49-F238E27FC236}">
                    <a16:creationId xmlns:a16="http://schemas.microsoft.com/office/drawing/2014/main" id="{9CE03524-E0DE-4DDA-A730-E590798C650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304" name="Rectangle 104">
                <a:extLst>
                  <a:ext uri="{FF2B5EF4-FFF2-40B4-BE49-F238E27FC236}">
                    <a16:creationId xmlns:a16="http://schemas.microsoft.com/office/drawing/2014/main" id="{7FF38640-DFEB-44C6-9493-27C69131917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305" name="Rectangle 105">
                <a:extLst>
                  <a:ext uri="{FF2B5EF4-FFF2-40B4-BE49-F238E27FC236}">
                    <a16:creationId xmlns:a16="http://schemas.microsoft.com/office/drawing/2014/main" id="{2C4CCD0E-BA4F-465B-A8F1-A6F4843D1C6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306" name="Rectangle 106">
                <a:extLst>
                  <a:ext uri="{FF2B5EF4-FFF2-40B4-BE49-F238E27FC236}">
                    <a16:creationId xmlns:a16="http://schemas.microsoft.com/office/drawing/2014/main" id="{45B373ED-53DB-418E-BAE5-0CE82996E83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307" name="Rectangle 107">
                <a:extLst>
                  <a:ext uri="{FF2B5EF4-FFF2-40B4-BE49-F238E27FC236}">
                    <a16:creationId xmlns:a16="http://schemas.microsoft.com/office/drawing/2014/main" id="{DD3420C8-B1ED-4AE3-8BA2-A1293AB39DF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919570">
                <a:off x="292" y="242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308" name="Rectangle 108">
                <a:extLst>
                  <a:ext uri="{FF2B5EF4-FFF2-40B4-BE49-F238E27FC236}">
                    <a16:creationId xmlns:a16="http://schemas.microsoft.com/office/drawing/2014/main" id="{9203D995-33FA-496F-B79D-05B98656D7F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7376291">
                <a:off x="5" y="254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309" name="Rectangle 109">
                <a:extLst>
                  <a:ext uri="{FF2B5EF4-FFF2-40B4-BE49-F238E27FC236}">
                    <a16:creationId xmlns:a16="http://schemas.microsoft.com/office/drawing/2014/main" id="{0C289D0F-50A9-41E2-AA56-839190AFE78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7168347">
                <a:off x="64" y="25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310" name="Rectangle 110">
                <a:extLst>
                  <a:ext uri="{FF2B5EF4-FFF2-40B4-BE49-F238E27FC236}">
                    <a16:creationId xmlns:a16="http://schemas.microsoft.com/office/drawing/2014/main" id="{C9EAA2C3-EBD4-42CC-8976-73564BE764C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311" name="Rectangle 111">
                <a:extLst>
                  <a:ext uri="{FF2B5EF4-FFF2-40B4-BE49-F238E27FC236}">
                    <a16:creationId xmlns:a16="http://schemas.microsoft.com/office/drawing/2014/main" id="{22046B13-1C5B-40F1-8B6E-FBC36719DFB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312" name="Rectangle 112">
                <a:extLst>
                  <a:ext uri="{FF2B5EF4-FFF2-40B4-BE49-F238E27FC236}">
                    <a16:creationId xmlns:a16="http://schemas.microsoft.com/office/drawing/2014/main" id="{2B7EFB04-03C0-4656-BD52-A66191A8443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313" name="Rectangle 113">
                <a:extLst>
                  <a:ext uri="{FF2B5EF4-FFF2-40B4-BE49-F238E27FC236}">
                    <a16:creationId xmlns:a16="http://schemas.microsoft.com/office/drawing/2014/main" id="{183FC5C8-2E32-43E1-A75A-1046C03E113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314" name="Rectangle 114">
                <a:extLst>
                  <a:ext uri="{FF2B5EF4-FFF2-40B4-BE49-F238E27FC236}">
                    <a16:creationId xmlns:a16="http://schemas.microsoft.com/office/drawing/2014/main" id="{747C2213-9C66-4E76-8232-3988159F0D2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315" name="Rectangle 115">
                <a:extLst>
                  <a:ext uri="{FF2B5EF4-FFF2-40B4-BE49-F238E27FC236}">
                    <a16:creationId xmlns:a16="http://schemas.microsoft.com/office/drawing/2014/main" id="{6E3302B1-5103-4A7A-AE6E-425E7AB67CC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316" name="Rectangle 116">
                <a:extLst>
                  <a:ext uri="{FF2B5EF4-FFF2-40B4-BE49-F238E27FC236}">
                    <a16:creationId xmlns:a16="http://schemas.microsoft.com/office/drawing/2014/main" id="{5E467F72-D954-48C9-83E6-4F523AE0C22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317" name="Rectangle 117">
                <a:extLst>
                  <a:ext uri="{FF2B5EF4-FFF2-40B4-BE49-F238E27FC236}">
                    <a16:creationId xmlns:a16="http://schemas.microsoft.com/office/drawing/2014/main" id="{5B47EA9A-C84A-47EF-A0CE-871D4DCDCF8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318" name="Rectangle 118">
                <a:extLst>
                  <a:ext uri="{FF2B5EF4-FFF2-40B4-BE49-F238E27FC236}">
                    <a16:creationId xmlns:a16="http://schemas.microsoft.com/office/drawing/2014/main" id="{CE0D6344-11C5-405F-9DF2-4C04D67A2B4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319" name="Rectangle 119">
                <a:extLst>
                  <a:ext uri="{FF2B5EF4-FFF2-40B4-BE49-F238E27FC236}">
                    <a16:creationId xmlns:a16="http://schemas.microsoft.com/office/drawing/2014/main" id="{DC90B878-4B74-42C1-A9B9-FF8B56FC77D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320" name="Rectangle 120">
                <a:extLst>
                  <a:ext uri="{FF2B5EF4-FFF2-40B4-BE49-F238E27FC236}">
                    <a16:creationId xmlns:a16="http://schemas.microsoft.com/office/drawing/2014/main" id="{D0F07539-EB6E-4044-83B5-02A9C33447B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321" name="Rectangle 121">
                <a:extLst>
                  <a:ext uri="{FF2B5EF4-FFF2-40B4-BE49-F238E27FC236}">
                    <a16:creationId xmlns:a16="http://schemas.microsoft.com/office/drawing/2014/main" id="{A243EBFB-AB24-40F3-9311-D510841A791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322" name="Rectangle 122">
                <a:extLst>
                  <a:ext uri="{FF2B5EF4-FFF2-40B4-BE49-F238E27FC236}">
                    <a16:creationId xmlns:a16="http://schemas.microsoft.com/office/drawing/2014/main" id="{B369E38E-F7F8-4B36-A7ED-2DEF80E9D8F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323" name="Rectangle 123">
                <a:extLst>
                  <a:ext uri="{FF2B5EF4-FFF2-40B4-BE49-F238E27FC236}">
                    <a16:creationId xmlns:a16="http://schemas.microsoft.com/office/drawing/2014/main" id="{0A01F591-32BD-4912-93C0-CADE5F05329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324" name="Rectangle 124">
                <a:extLst>
                  <a:ext uri="{FF2B5EF4-FFF2-40B4-BE49-F238E27FC236}">
                    <a16:creationId xmlns:a16="http://schemas.microsoft.com/office/drawing/2014/main" id="{7BEFB326-89DE-4F5B-A021-3D3EE38A11A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325" name="Rectangle 125">
                <a:extLst>
                  <a:ext uri="{FF2B5EF4-FFF2-40B4-BE49-F238E27FC236}">
                    <a16:creationId xmlns:a16="http://schemas.microsoft.com/office/drawing/2014/main" id="{698B5FA9-4267-482C-9E6D-BBDB07F347F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326" name="Rectangle 126">
                <a:extLst>
                  <a:ext uri="{FF2B5EF4-FFF2-40B4-BE49-F238E27FC236}">
                    <a16:creationId xmlns:a16="http://schemas.microsoft.com/office/drawing/2014/main" id="{7C5991DC-5D6E-40E8-8CBC-2E4EAC20285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327" name="Rectangle 127">
                <a:extLst>
                  <a:ext uri="{FF2B5EF4-FFF2-40B4-BE49-F238E27FC236}">
                    <a16:creationId xmlns:a16="http://schemas.microsoft.com/office/drawing/2014/main" id="{F508A530-A14F-4A3A-A687-C540A353885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328" name="Rectangle 128">
                <a:extLst>
                  <a:ext uri="{FF2B5EF4-FFF2-40B4-BE49-F238E27FC236}">
                    <a16:creationId xmlns:a16="http://schemas.microsoft.com/office/drawing/2014/main" id="{34BA6322-482D-4FA8-9CC9-D74A035C58E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329" name="Rectangle 129">
                <a:extLst>
                  <a:ext uri="{FF2B5EF4-FFF2-40B4-BE49-F238E27FC236}">
                    <a16:creationId xmlns:a16="http://schemas.microsoft.com/office/drawing/2014/main" id="{F38CC2F4-157A-46B4-BA18-2844AB90082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330" name="Rectangle 130">
                <a:extLst>
                  <a:ext uri="{FF2B5EF4-FFF2-40B4-BE49-F238E27FC236}">
                    <a16:creationId xmlns:a16="http://schemas.microsoft.com/office/drawing/2014/main" id="{4A32775D-48F8-4D7B-8406-D2158A93BC7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331" name="Rectangle 131">
                <a:extLst>
                  <a:ext uri="{FF2B5EF4-FFF2-40B4-BE49-F238E27FC236}">
                    <a16:creationId xmlns:a16="http://schemas.microsoft.com/office/drawing/2014/main" id="{E7FA61CE-304C-4B68-9407-BCDED431FF0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332" name="Rectangle 132">
                <a:extLst>
                  <a:ext uri="{FF2B5EF4-FFF2-40B4-BE49-F238E27FC236}">
                    <a16:creationId xmlns:a16="http://schemas.microsoft.com/office/drawing/2014/main" id="{8BDF782C-8E6E-42FE-8D03-73586883888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333" name="Rectangle 133">
                <a:extLst>
                  <a:ext uri="{FF2B5EF4-FFF2-40B4-BE49-F238E27FC236}">
                    <a16:creationId xmlns:a16="http://schemas.microsoft.com/office/drawing/2014/main" id="{B6EBA309-AFE5-479C-B5C2-A0BF5CE805D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334" name="Rectangle 134">
                <a:extLst>
                  <a:ext uri="{FF2B5EF4-FFF2-40B4-BE49-F238E27FC236}">
                    <a16:creationId xmlns:a16="http://schemas.microsoft.com/office/drawing/2014/main" id="{82D04BC7-BFB7-49C9-8911-16339F35B0E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335" name="Rectangle 135">
                <a:extLst>
                  <a:ext uri="{FF2B5EF4-FFF2-40B4-BE49-F238E27FC236}">
                    <a16:creationId xmlns:a16="http://schemas.microsoft.com/office/drawing/2014/main" id="{5B5DFE97-54D2-4F82-8F71-D6CA2D43C63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336" name="Rectangle 136">
                <a:extLst>
                  <a:ext uri="{FF2B5EF4-FFF2-40B4-BE49-F238E27FC236}">
                    <a16:creationId xmlns:a16="http://schemas.microsoft.com/office/drawing/2014/main" id="{478A97FF-AA9F-4E5F-838C-D12814902D2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337" name="Rectangle 137">
                <a:extLst>
                  <a:ext uri="{FF2B5EF4-FFF2-40B4-BE49-F238E27FC236}">
                    <a16:creationId xmlns:a16="http://schemas.microsoft.com/office/drawing/2014/main" id="{DA00DB9B-CC8B-4223-AC3E-B164330B5A7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338" name="Freeform 138">
                <a:extLst>
                  <a:ext uri="{FF2B5EF4-FFF2-40B4-BE49-F238E27FC236}">
                    <a16:creationId xmlns:a16="http://schemas.microsoft.com/office/drawing/2014/main" id="{136FE49B-937C-4A2A-8298-529F1CAA0B5D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>
                  <a:gd name="T0" fmla="*/ 168 w 204"/>
                  <a:gd name="T1" fmla="*/ 120 h 120"/>
                  <a:gd name="T2" fmla="*/ 204 w 204"/>
                  <a:gd name="T3" fmla="*/ 12 h 120"/>
                  <a:gd name="T4" fmla="*/ 42 w 204"/>
                  <a:gd name="T5" fmla="*/ 0 h 120"/>
                  <a:gd name="T6" fmla="*/ 0 w 204"/>
                  <a:gd name="T7" fmla="*/ 108 h 120"/>
                  <a:gd name="T8" fmla="*/ 30 w 204"/>
                  <a:gd name="T9" fmla="*/ 114 h 120"/>
                  <a:gd name="T10" fmla="*/ 60 w 204"/>
                  <a:gd name="T11" fmla="*/ 30 h 120"/>
                  <a:gd name="T12" fmla="*/ 102 w 204"/>
                  <a:gd name="T13" fmla="*/ 36 h 120"/>
                  <a:gd name="T14" fmla="*/ 78 w 204"/>
                  <a:gd name="T15" fmla="*/ 108 h 120"/>
                  <a:gd name="T16" fmla="*/ 102 w 204"/>
                  <a:gd name="T17" fmla="*/ 108 h 120"/>
                  <a:gd name="T18" fmla="*/ 132 w 204"/>
                  <a:gd name="T19" fmla="*/ 36 h 120"/>
                  <a:gd name="T20" fmla="*/ 162 w 204"/>
                  <a:gd name="T21" fmla="*/ 36 h 120"/>
                  <a:gd name="T22" fmla="*/ 138 w 204"/>
                  <a:gd name="T23" fmla="*/ 114 h 120"/>
                  <a:gd name="T24" fmla="*/ 168 w 204"/>
                  <a:gd name="T25" fmla="*/ 1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339" name="Freeform 139">
                <a:extLst>
                  <a:ext uri="{FF2B5EF4-FFF2-40B4-BE49-F238E27FC236}">
                    <a16:creationId xmlns:a16="http://schemas.microsoft.com/office/drawing/2014/main" id="{ABAD8932-14BC-4DE7-A519-053D665203B0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>
                  <a:gd name="T0" fmla="*/ 66 w 90"/>
                  <a:gd name="T1" fmla="*/ 36 h 78"/>
                  <a:gd name="T2" fmla="*/ 66 w 90"/>
                  <a:gd name="T3" fmla="*/ 36 h 78"/>
                  <a:gd name="T4" fmla="*/ 18 w 90"/>
                  <a:gd name="T5" fmla="*/ 24 h 78"/>
                  <a:gd name="T6" fmla="*/ 0 w 90"/>
                  <a:gd name="T7" fmla="*/ 30 h 78"/>
                  <a:gd name="T8" fmla="*/ 36 w 90"/>
                  <a:gd name="T9" fmla="*/ 78 h 78"/>
                  <a:gd name="T10" fmla="*/ 48 w 90"/>
                  <a:gd name="T11" fmla="*/ 72 h 78"/>
                  <a:gd name="T12" fmla="*/ 24 w 90"/>
                  <a:gd name="T13" fmla="*/ 36 h 78"/>
                  <a:gd name="T14" fmla="*/ 24 w 90"/>
                  <a:gd name="T15" fmla="*/ 36 h 78"/>
                  <a:gd name="T16" fmla="*/ 72 w 90"/>
                  <a:gd name="T17" fmla="*/ 54 h 78"/>
                  <a:gd name="T18" fmla="*/ 90 w 90"/>
                  <a:gd name="T19" fmla="*/ 42 h 78"/>
                  <a:gd name="T20" fmla="*/ 54 w 90"/>
                  <a:gd name="T21" fmla="*/ 0 h 78"/>
                  <a:gd name="T22" fmla="*/ 42 w 90"/>
                  <a:gd name="T23" fmla="*/ 6 h 78"/>
                  <a:gd name="T24" fmla="*/ 66 w 90"/>
                  <a:gd name="T25" fmla="*/ 36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340" name="Freeform 140">
                <a:extLst>
                  <a:ext uri="{FF2B5EF4-FFF2-40B4-BE49-F238E27FC236}">
                    <a16:creationId xmlns:a16="http://schemas.microsoft.com/office/drawing/2014/main" id="{037C5641-AD86-4BF8-85BF-C5E44D529406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>
                  <a:gd name="T0" fmla="*/ 54 w 101"/>
                  <a:gd name="T1" fmla="*/ 89 h 89"/>
                  <a:gd name="T2" fmla="*/ 65 w 101"/>
                  <a:gd name="T3" fmla="*/ 83 h 89"/>
                  <a:gd name="T4" fmla="*/ 48 w 101"/>
                  <a:gd name="T5" fmla="*/ 35 h 89"/>
                  <a:gd name="T6" fmla="*/ 89 w 101"/>
                  <a:gd name="T7" fmla="*/ 65 h 89"/>
                  <a:gd name="T8" fmla="*/ 101 w 101"/>
                  <a:gd name="T9" fmla="*/ 59 h 89"/>
                  <a:gd name="T10" fmla="*/ 83 w 101"/>
                  <a:gd name="T11" fmla="*/ 0 h 89"/>
                  <a:gd name="T12" fmla="*/ 71 w 101"/>
                  <a:gd name="T13" fmla="*/ 12 h 89"/>
                  <a:gd name="T14" fmla="*/ 83 w 101"/>
                  <a:gd name="T15" fmla="*/ 41 h 89"/>
                  <a:gd name="T16" fmla="*/ 48 w 101"/>
                  <a:gd name="T17" fmla="*/ 23 h 89"/>
                  <a:gd name="T18" fmla="*/ 36 w 101"/>
                  <a:gd name="T19" fmla="*/ 29 h 89"/>
                  <a:gd name="T20" fmla="*/ 45 w 101"/>
                  <a:gd name="T21" fmla="*/ 68 h 89"/>
                  <a:gd name="T22" fmla="*/ 18 w 101"/>
                  <a:gd name="T23" fmla="*/ 41 h 89"/>
                  <a:gd name="T24" fmla="*/ 0 w 101"/>
                  <a:gd name="T25" fmla="*/ 53 h 89"/>
                  <a:gd name="T26" fmla="*/ 54 w 101"/>
                  <a:gd name="T27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341" name="Freeform 141">
                <a:extLst>
                  <a:ext uri="{FF2B5EF4-FFF2-40B4-BE49-F238E27FC236}">
                    <a16:creationId xmlns:a16="http://schemas.microsoft.com/office/drawing/2014/main" id="{2FD7D506-7AA0-4B68-A61D-89578B3BBFD5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>
                  <a:gd name="T0" fmla="*/ 36 w 83"/>
                  <a:gd name="T1" fmla="*/ 78 h 78"/>
                  <a:gd name="T2" fmla="*/ 83 w 83"/>
                  <a:gd name="T3" fmla="*/ 48 h 78"/>
                  <a:gd name="T4" fmla="*/ 54 w 83"/>
                  <a:gd name="T5" fmla="*/ 0 h 78"/>
                  <a:gd name="T6" fmla="*/ 0 w 83"/>
                  <a:gd name="T7" fmla="*/ 30 h 78"/>
                  <a:gd name="T8" fmla="*/ 6 w 83"/>
                  <a:gd name="T9" fmla="*/ 36 h 78"/>
                  <a:gd name="T10" fmla="*/ 42 w 83"/>
                  <a:gd name="T11" fmla="*/ 18 h 78"/>
                  <a:gd name="T12" fmla="*/ 54 w 83"/>
                  <a:gd name="T13" fmla="*/ 30 h 78"/>
                  <a:gd name="T14" fmla="*/ 24 w 83"/>
                  <a:gd name="T15" fmla="*/ 48 h 78"/>
                  <a:gd name="T16" fmla="*/ 30 w 83"/>
                  <a:gd name="T17" fmla="*/ 54 h 78"/>
                  <a:gd name="T18" fmla="*/ 60 w 83"/>
                  <a:gd name="T19" fmla="*/ 36 h 78"/>
                  <a:gd name="T20" fmla="*/ 66 w 83"/>
                  <a:gd name="T21" fmla="*/ 48 h 78"/>
                  <a:gd name="T22" fmla="*/ 30 w 83"/>
                  <a:gd name="T23" fmla="*/ 66 h 78"/>
                  <a:gd name="T24" fmla="*/ 36 w 83"/>
                  <a:gd name="T25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342" name="Freeform 142">
                <a:extLst>
                  <a:ext uri="{FF2B5EF4-FFF2-40B4-BE49-F238E27FC236}">
                    <a16:creationId xmlns:a16="http://schemas.microsoft.com/office/drawing/2014/main" id="{82B460F3-11DA-48EB-9812-7EE871F00479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>
                  <a:gd name="T0" fmla="*/ 90 w 90"/>
                  <a:gd name="T1" fmla="*/ 30 h 72"/>
                  <a:gd name="T2" fmla="*/ 66 w 90"/>
                  <a:gd name="T3" fmla="*/ 0 h 72"/>
                  <a:gd name="T4" fmla="*/ 0 w 90"/>
                  <a:gd name="T5" fmla="*/ 36 h 72"/>
                  <a:gd name="T6" fmla="*/ 24 w 90"/>
                  <a:gd name="T7" fmla="*/ 72 h 72"/>
                  <a:gd name="T8" fmla="*/ 36 w 90"/>
                  <a:gd name="T9" fmla="*/ 66 h 72"/>
                  <a:gd name="T10" fmla="*/ 18 w 90"/>
                  <a:gd name="T11" fmla="*/ 42 h 72"/>
                  <a:gd name="T12" fmla="*/ 36 w 90"/>
                  <a:gd name="T13" fmla="*/ 30 h 72"/>
                  <a:gd name="T14" fmla="*/ 54 w 90"/>
                  <a:gd name="T15" fmla="*/ 54 h 72"/>
                  <a:gd name="T16" fmla="*/ 60 w 90"/>
                  <a:gd name="T17" fmla="*/ 48 h 72"/>
                  <a:gd name="T18" fmla="*/ 48 w 90"/>
                  <a:gd name="T19" fmla="*/ 24 h 72"/>
                  <a:gd name="T20" fmla="*/ 60 w 90"/>
                  <a:gd name="T21" fmla="*/ 12 h 72"/>
                  <a:gd name="T22" fmla="*/ 78 w 90"/>
                  <a:gd name="T23" fmla="*/ 42 h 72"/>
                  <a:gd name="T24" fmla="*/ 90 w 90"/>
                  <a:gd name="T25" fmla="*/ 3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343" name="Freeform 143">
                <a:extLst>
                  <a:ext uri="{FF2B5EF4-FFF2-40B4-BE49-F238E27FC236}">
                    <a16:creationId xmlns:a16="http://schemas.microsoft.com/office/drawing/2014/main" id="{EE08029F-2234-4C10-B3A5-63E0420C96B8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>
                  <a:gd name="T0" fmla="*/ 42 w 90"/>
                  <a:gd name="T1" fmla="*/ 60 h 84"/>
                  <a:gd name="T2" fmla="*/ 42 w 90"/>
                  <a:gd name="T3" fmla="*/ 60 h 84"/>
                  <a:gd name="T4" fmla="*/ 72 w 90"/>
                  <a:gd name="T5" fmla="*/ 12 h 84"/>
                  <a:gd name="T6" fmla="*/ 66 w 90"/>
                  <a:gd name="T7" fmla="*/ 0 h 84"/>
                  <a:gd name="T8" fmla="*/ 0 w 90"/>
                  <a:gd name="T9" fmla="*/ 42 h 84"/>
                  <a:gd name="T10" fmla="*/ 6 w 90"/>
                  <a:gd name="T11" fmla="*/ 54 h 84"/>
                  <a:gd name="T12" fmla="*/ 54 w 90"/>
                  <a:gd name="T13" fmla="*/ 24 h 84"/>
                  <a:gd name="T14" fmla="*/ 54 w 90"/>
                  <a:gd name="T15" fmla="*/ 24 h 84"/>
                  <a:gd name="T16" fmla="*/ 18 w 90"/>
                  <a:gd name="T17" fmla="*/ 72 h 84"/>
                  <a:gd name="T18" fmla="*/ 24 w 90"/>
                  <a:gd name="T19" fmla="*/ 84 h 84"/>
                  <a:gd name="T20" fmla="*/ 90 w 90"/>
                  <a:gd name="T21" fmla="*/ 42 h 84"/>
                  <a:gd name="T22" fmla="*/ 84 w 90"/>
                  <a:gd name="T23" fmla="*/ 30 h 84"/>
                  <a:gd name="T24" fmla="*/ 42 w 90"/>
                  <a:gd name="T25" fmla="*/ 6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344" name="Freeform 144">
                <a:extLst>
                  <a:ext uri="{FF2B5EF4-FFF2-40B4-BE49-F238E27FC236}">
                    <a16:creationId xmlns:a16="http://schemas.microsoft.com/office/drawing/2014/main" id="{25708137-DD47-4C3F-A9C6-1741F48C21D5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0 h 12"/>
                  <a:gd name="T4" fmla="*/ 0 w 6"/>
                  <a:gd name="T5" fmla="*/ 0 h 12"/>
                  <a:gd name="T6" fmla="*/ 0 w 6"/>
                  <a:gd name="T7" fmla="*/ 0 h 12"/>
                  <a:gd name="T8" fmla="*/ 0 w 6"/>
                  <a:gd name="T9" fmla="*/ 12 h 12"/>
                  <a:gd name="T10" fmla="*/ 6 w 6"/>
                  <a:gd name="T11" fmla="*/ 0 h 12"/>
                  <a:gd name="T12" fmla="*/ 6 w 6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345" name="Freeform 145">
                <a:extLst>
                  <a:ext uri="{FF2B5EF4-FFF2-40B4-BE49-F238E27FC236}">
                    <a16:creationId xmlns:a16="http://schemas.microsoft.com/office/drawing/2014/main" id="{C5F3607F-7CE8-46CF-87F7-FCFAFCACAFC3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>
                  <a:gd name="T0" fmla="*/ 18 w 30"/>
                  <a:gd name="T1" fmla="*/ 48 h 48"/>
                  <a:gd name="T2" fmla="*/ 18 w 30"/>
                  <a:gd name="T3" fmla="*/ 48 h 48"/>
                  <a:gd name="T4" fmla="*/ 30 w 30"/>
                  <a:gd name="T5" fmla="*/ 42 h 48"/>
                  <a:gd name="T6" fmla="*/ 0 w 30"/>
                  <a:gd name="T7" fmla="*/ 0 h 48"/>
                  <a:gd name="T8" fmla="*/ 0 w 30"/>
                  <a:gd name="T9" fmla="*/ 24 h 48"/>
                  <a:gd name="T10" fmla="*/ 18 w 30"/>
                  <a:gd name="T11" fmla="*/ 48 h 48"/>
                  <a:gd name="T12" fmla="*/ 18 w 30"/>
                  <a:gd name="T13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346" name="Freeform 146">
                <a:extLst>
                  <a:ext uri="{FF2B5EF4-FFF2-40B4-BE49-F238E27FC236}">
                    <a16:creationId xmlns:a16="http://schemas.microsoft.com/office/drawing/2014/main" id="{BD33EA03-96FC-474F-AD6A-302063C13638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>
                  <a:gd name="T0" fmla="*/ 36 w 36"/>
                  <a:gd name="T1" fmla="*/ 0 h 66"/>
                  <a:gd name="T2" fmla="*/ 24 w 36"/>
                  <a:gd name="T3" fmla="*/ 0 h 66"/>
                  <a:gd name="T4" fmla="*/ 24 w 36"/>
                  <a:gd name="T5" fmla="*/ 0 h 66"/>
                  <a:gd name="T6" fmla="*/ 0 w 36"/>
                  <a:gd name="T7" fmla="*/ 36 h 66"/>
                  <a:gd name="T8" fmla="*/ 0 w 36"/>
                  <a:gd name="T9" fmla="*/ 66 h 66"/>
                  <a:gd name="T10" fmla="*/ 36 w 36"/>
                  <a:gd name="T11" fmla="*/ 0 h 66"/>
                  <a:gd name="T12" fmla="*/ 36 w 36"/>
                  <a:gd name="T13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347" name="Rectangle 147">
                <a:extLst>
                  <a:ext uri="{FF2B5EF4-FFF2-40B4-BE49-F238E27FC236}">
                    <a16:creationId xmlns:a16="http://schemas.microsoft.com/office/drawing/2014/main" id="{517C3363-DA02-4041-A4C6-3F85BFA09E7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348" name="Rectangle 148">
                <a:extLst>
                  <a:ext uri="{FF2B5EF4-FFF2-40B4-BE49-F238E27FC236}">
                    <a16:creationId xmlns:a16="http://schemas.microsoft.com/office/drawing/2014/main" id="{44B20F61-BA4A-4482-A9CF-119456A42B1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349" name="Freeform 149">
                <a:extLst>
                  <a:ext uri="{FF2B5EF4-FFF2-40B4-BE49-F238E27FC236}">
                    <a16:creationId xmlns:a16="http://schemas.microsoft.com/office/drawing/2014/main" id="{FD957AEB-8760-4D4B-9094-AC69A3A487B5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350" name="Freeform 150">
                <a:extLst>
                  <a:ext uri="{FF2B5EF4-FFF2-40B4-BE49-F238E27FC236}">
                    <a16:creationId xmlns:a16="http://schemas.microsoft.com/office/drawing/2014/main" id="{DAC9B5E7-AC70-4B5C-A5C7-17E64F9C1965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351" name="Freeform 151">
                <a:extLst>
                  <a:ext uri="{FF2B5EF4-FFF2-40B4-BE49-F238E27FC236}">
                    <a16:creationId xmlns:a16="http://schemas.microsoft.com/office/drawing/2014/main" id="{3E4C8473-5243-492C-BFE1-09170487DD21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>
                  <a:gd name="T0" fmla="*/ 0 w 348"/>
                  <a:gd name="T1" fmla="*/ 0 h 1272"/>
                  <a:gd name="T2" fmla="*/ 287 w 348"/>
                  <a:gd name="T3" fmla="*/ 582 h 1272"/>
                  <a:gd name="T4" fmla="*/ 348 w 348"/>
                  <a:gd name="T5" fmla="*/ 1272 h 1272"/>
                  <a:gd name="T6" fmla="*/ 54 w 348"/>
                  <a:gd name="T7" fmla="*/ 676 h 1272"/>
                  <a:gd name="T8" fmla="*/ 0 w 348"/>
                  <a:gd name="T9" fmla="*/ 0 h 1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352" name="Oval 152">
                <a:extLst>
                  <a:ext uri="{FF2B5EF4-FFF2-40B4-BE49-F238E27FC236}">
                    <a16:creationId xmlns:a16="http://schemas.microsoft.com/office/drawing/2014/main" id="{45EFB1A9-122D-47E5-A4A5-D61FDE6DDF4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07353" name="Rectangle 153">
            <a:extLst>
              <a:ext uri="{FF2B5EF4-FFF2-40B4-BE49-F238E27FC236}">
                <a16:creationId xmlns:a16="http://schemas.microsoft.com/office/drawing/2014/main" id="{E6D35A7A-1416-42FE-8D40-ED0EC3DA20F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01638" y="228600"/>
            <a:ext cx="113887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заголовка</a:t>
            </a:r>
          </a:p>
        </p:txBody>
      </p:sp>
      <p:sp>
        <p:nvSpPr>
          <p:cNvPr id="307354" name="Rectangle 154">
            <a:extLst>
              <a:ext uri="{FF2B5EF4-FFF2-40B4-BE49-F238E27FC236}">
                <a16:creationId xmlns:a16="http://schemas.microsoft.com/office/drawing/2014/main" id="{A52C2307-17D6-41A5-8063-2BAE5A308A5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01638" y="6245225"/>
            <a:ext cx="305276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fld id="{98A75262-0754-422D-A9E0-86873776FF4F}" type="datetime1">
              <a:rPr lang="ru-RU" altLang="en-US"/>
              <a:pPr/>
              <a:t>22.05.2020</a:t>
            </a:fld>
            <a:endParaRPr lang="ru-RU" altLang="en-US"/>
          </a:p>
        </p:txBody>
      </p:sp>
      <p:sp>
        <p:nvSpPr>
          <p:cNvPr id="307355" name="Rectangle 155">
            <a:extLst>
              <a:ext uri="{FF2B5EF4-FFF2-40B4-BE49-F238E27FC236}">
                <a16:creationId xmlns:a16="http://schemas.microsoft.com/office/drawing/2014/main" id="{211BE426-D748-4043-95FB-9634F13953A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endParaRPr lang="ru-RU" altLang="en-US"/>
          </a:p>
        </p:txBody>
      </p:sp>
      <p:sp>
        <p:nvSpPr>
          <p:cNvPr id="307356" name="Rectangle 156">
            <a:extLst>
              <a:ext uri="{FF2B5EF4-FFF2-40B4-BE49-F238E27FC236}">
                <a16:creationId xmlns:a16="http://schemas.microsoft.com/office/drawing/2014/main" id="{24777227-F64C-4955-9231-9ECE4C4F1A5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305276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4FE4563F-3BEB-496A-8E3C-712E32C1E657}" type="slidenum">
              <a:rPr lang="ru-RU" altLang="en-US"/>
              <a:pPr/>
              <a:t>‹#›</a:t>
            </a:fld>
            <a:endParaRPr lang="ru-RU" altLang="en-US"/>
          </a:p>
        </p:txBody>
      </p:sp>
      <p:sp>
        <p:nvSpPr>
          <p:cNvPr id="307357" name="Rectangle 157">
            <a:extLst>
              <a:ext uri="{FF2B5EF4-FFF2-40B4-BE49-F238E27FC236}">
                <a16:creationId xmlns:a16="http://schemas.microsoft.com/office/drawing/2014/main" id="{C819B0FA-4B9E-4FCF-B227-323981D56A00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401638" y="1600200"/>
            <a:ext cx="11388725" cy="449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7" name="Прямоугольник 9">
            <a:extLst>
              <a:ext uri="{FF2B5EF4-FFF2-40B4-BE49-F238E27FC236}">
                <a16:creationId xmlns:a16="http://schemas.microsoft.com/office/drawing/2014/main" id="{5B03E978-1032-4DB0-AC5A-9F54A026C26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34">
            <a:extLst>
              <a:ext uri="{FF2B5EF4-FFF2-40B4-BE49-F238E27FC236}">
                <a16:creationId xmlns:a16="http://schemas.microsoft.com/office/drawing/2014/main" id="{724C4B8F-F278-42A5-A1A0-7AF38FC01B0C}"/>
              </a:ext>
            </a:extLst>
          </p:cNvPr>
          <p:cNvSpPr/>
          <p:nvPr userDrawn="1"/>
        </p:nvSpPr>
        <p:spPr>
          <a:xfrm>
            <a:off x="-1588" y="6350"/>
            <a:ext cx="12192001" cy="685165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4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anose="020B0604020202020204" pitchFamily="34" charset="0"/>
        <a:buChar char="►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anose="020B0604020202020204" pitchFamily="34" charset="0"/>
        <a:buChar char="►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anose="020B0604020202020204" pitchFamily="34" charset="0"/>
        <a:buChar char="►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29.xml" /><Relationship Id="rId4" Type="http://schemas.openxmlformats.org/officeDocument/2006/relationships/image" Target="../media/image12.jpe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20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20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20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20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 /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20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 /><Relationship Id="rId2" Type="http://schemas.openxmlformats.org/officeDocument/2006/relationships/notesSlide" Target="../notesSlides/notesSlide11.xml" /><Relationship Id="rId1" Type="http://schemas.openxmlformats.org/officeDocument/2006/relationships/slideLayout" Target="../slideLayouts/slideLayout20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 /><Relationship Id="rId2" Type="http://schemas.openxmlformats.org/officeDocument/2006/relationships/notesSlide" Target="../notesSlides/notesSlide12.xml" /><Relationship Id="rId1" Type="http://schemas.openxmlformats.org/officeDocument/2006/relationships/slideLayout" Target="../slideLayouts/slideLayout40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 /><Relationship Id="rId1" Type="http://schemas.openxmlformats.org/officeDocument/2006/relationships/slideLayout" Target="../slideLayouts/slideLayout29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 /><Relationship Id="rId2" Type="http://schemas.openxmlformats.org/officeDocument/2006/relationships/notesSlide" Target="../notesSlides/notesSlide14.xml" /><Relationship Id="rId1" Type="http://schemas.openxmlformats.org/officeDocument/2006/relationships/slideLayout" Target="../slideLayouts/slideLayout29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 /><Relationship Id="rId2" Type="http://schemas.openxmlformats.org/officeDocument/2006/relationships/notesSlide" Target="../notesSlides/notesSlide15.xml" /><Relationship Id="rId1" Type="http://schemas.openxmlformats.org/officeDocument/2006/relationships/slideLayout" Target="../slideLayouts/slideLayout29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29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 /><Relationship Id="rId2" Type="http://schemas.openxmlformats.org/officeDocument/2006/relationships/notesSlide" Target="../notesSlides/notesSlide16.xml" /><Relationship Id="rId1" Type="http://schemas.openxmlformats.org/officeDocument/2006/relationships/slideLayout" Target="../slideLayouts/slideLayout29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 /><Relationship Id="rId2" Type="http://schemas.openxmlformats.org/officeDocument/2006/relationships/notesSlide" Target="../notesSlides/notesSlide17.xml" /><Relationship Id="rId1" Type="http://schemas.openxmlformats.org/officeDocument/2006/relationships/slideLayout" Target="../slideLayouts/slideLayout29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 /><Relationship Id="rId2" Type="http://schemas.openxmlformats.org/officeDocument/2006/relationships/notesSlide" Target="../notesSlides/notesSlide18.xml" /><Relationship Id="rId1" Type="http://schemas.openxmlformats.org/officeDocument/2006/relationships/slideLayout" Target="../slideLayouts/slideLayout29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 /><Relationship Id="rId2" Type="http://schemas.openxmlformats.org/officeDocument/2006/relationships/notesSlide" Target="../notesSlides/notesSlide19.xml" /><Relationship Id="rId1" Type="http://schemas.openxmlformats.org/officeDocument/2006/relationships/slideLayout" Target="../slideLayouts/slideLayout62.xml" /><Relationship Id="rId5" Type="http://schemas.openxmlformats.org/officeDocument/2006/relationships/image" Target="../media/image46.jpeg" /><Relationship Id="rId4" Type="http://schemas.openxmlformats.org/officeDocument/2006/relationships/image" Target="../media/image45.jpeg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 /><Relationship Id="rId2" Type="http://schemas.openxmlformats.org/officeDocument/2006/relationships/notesSlide" Target="../notesSlides/notesSlide20.xml" /><Relationship Id="rId1" Type="http://schemas.openxmlformats.org/officeDocument/2006/relationships/slideLayout" Target="../slideLayouts/slideLayout29.xml" /><Relationship Id="rId6" Type="http://schemas.openxmlformats.org/officeDocument/2006/relationships/image" Target="../media/image50.jpeg" /><Relationship Id="rId5" Type="http://schemas.openxmlformats.org/officeDocument/2006/relationships/image" Target="../media/image49.jpeg" /><Relationship Id="rId4" Type="http://schemas.openxmlformats.org/officeDocument/2006/relationships/image" Target="../media/image48.jpeg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 /><Relationship Id="rId2" Type="http://schemas.openxmlformats.org/officeDocument/2006/relationships/notesSlide" Target="../notesSlides/notesSlide21.xml" /><Relationship Id="rId1" Type="http://schemas.openxmlformats.org/officeDocument/2006/relationships/slideLayout" Target="../slideLayouts/slideLayout40.xml" /><Relationship Id="rId5" Type="http://schemas.openxmlformats.org/officeDocument/2006/relationships/image" Target="../media/image53.jpeg" /><Relationship Id="rId4" Type="http://schemas.openxmlformats.org/officeDocument/2006/relationships/image" Target="../media/image52.jpeg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 /><Relationship Id="rId2" Type="http://schemas.openxmlformats.org/officeDocument/2006/relationships/notesSlide" Target="../notesSlides/notesSlide22.xml" /><Relationship Id="rId1" Type="http://schemas.openxmlformats.org/officeDocument/2006/relationships/slideLayout" Target="../slideLayouts/slideLayout51.xml" /><Relationship Id="rId6" Type="http://schemas.openxmlformats.org/officeDocument/2006/relationships/image" Target="../media/image57.jpeg" /><Relationship Id="rId5" Type="http://schemas.openxmlformats.org/officeDocument/2006/relationships/image" Target="../media/image56.jpeg" /><Relationship Id="rId4" Type="http://schemas.openxmlformats.org/officeDocument/2006/relationships/image" Target="../media/image55.jpeg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 /><Relationship Id="rId7" Type="http://schemas.openxmlformats.org/officeDocument/2006/relationships/image" Target="../media/image62.jpeg" /><Relationship Id="rId2" Type="http://schemas.openxmlformats.org/officeDocument/2006/relationships/notesSlide" Target="../notesSlides/notesSlide23.xml" /><Relationship Id="rId1" Type="http://schemas.openxmlformats.org/officeDocument/2006/relationships/slideLayout" Target="../slideLayouts/slideLayout73.xml" /><Relationship Id="rId6" Type="http://schemas.openxmlformats.org/officeDocument/2006/relationships/image" Target="../media/image61.jpeg" /><Relationship Id="rId5" Type="http://schemas.openxmlformats.org/officeDocument/2006/relationships/image" Target="../media/image60.jpeg" /><Relationship Id="rId4" Type="http://schemas.openxmlformats.org/officeDocument/2006/relationships/image" Target="../media/image59.jpeg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 /><Relationship Id="rId2" Type="http://schemas.openxmlformats.org/officeDocument/2006/relationships/notesSlide" Target="../notesSlides/notesSlide24.xml" /><Relationship Id="rId1" Type="http://schemas.openxmlformats.org/officeDocument/2006/relationships/slideLayout" Target="../slideLayouts/slideLayout84.xml" /><Relationship Id="rId5" Type="http://schemas.openxmlformats.org/officeDocument/2006/relationships/image" Target="../media/image65.jpeg" /><Relationship Id="rId4" Type="http://schemas.openxmlformats.org/officeDocument/2006/relationships/image" Target="../media/image64.jpeg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 /><Relationship Id="rId2" Type="http://schemas.openxmlformats.org/officeDocument/2006/relationships/notesSlide" Target="../notesSlides/notesSlide25.xml" /><Relationship Id="rId1" Type="http://schemas.openxmlformats.org/officeDocument/2006/relationships/slideLayout" Target="../slideLayouts/slideLayout84.xml" /><Relationship Id="rId6" Type="http://schemas.openxmlformats.org/officeDocument/2006/relationships/image" Target="../media/image69.jpeg" /><Relationship Id="rId5" Type="http://schemas.openxmlformats.org/officeDocument/2006/relationships/image" Target="../media/image68.jpeg" /><Relationship Id="rId4" Type="http://schemas.openxmlformats.org/officeDocument/2006/relationships/image" Target="../media/image67.jpeg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29.xml" 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 /><Relationship Id="rId2" Type="http://schemas.openxmlformats.org/officeDocument/2006/relationships/notesSlide" Target="../notesSlides/notesSlide26.xml" /><Relationship Id="rId1" Type="http://schemas.openxmlformats.org/officeDocument/2006/relationships/slideLayout" Target="../slideLayouts/slideLayout84.xml" /><Relationship Id="rId6" Type="http://schemas.openxmlformats.org/officeDocument/2006/relationships/image" Target="../media/image73.jpeg" /><Relationship Id="rId5" Type="http://schemas.openxmlformats.org/officeDocument/2006/relationships/image" Target="../media/image72.jpeg" /><Relationship Id="rId4" Type="http://schemas.openxmlformats.org/officeDocument/2006/relationships/image" Target="../media/image71.jpeg" 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 /><Relationship Id="rId2" Type="http://schemas.openxmlformats.org/officeDocument/2006/relationships/notesSlide" Target="../notesSlides/notesSlide27.xml" /><Relationship Id="rId1" Type="http://schemas.openxmlformats.org/officeDocument/2006/relationships/slideLayout" Target="../slideLayouts/slideLayout62.xml" 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 /><Relationship Id="rId7" Type="http://schemas.openxmlformats.org/officeDocument/2006/relationships/image" Target="../media/image18.jpe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29.xml" /><Relationship Id="rId6" Type="http://schemas.openxmlformats.org/officeDocument/2006/relationships/image" Target="../media/image17.jpeg" /><Relationship Id="rId5" Type="http://schemas.openxmlformats.org/officeDocument/2006/relationships/image" Target="../media/image16.jpeg" /><Relationship Id="rId4" Type="http://schemas.openxmlformats.org/officeDocument/2006/relationships/image" Target="../media/image15.jpeg" 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 /><Relationship Id="rId3" Type="http://schemas.openxmlformats.org/officeDocument/2006/relationships/image" Target="../media/image20.png" /><Relationship Id="rId7" Type="http://schemas.openxmlformats.org/officeDocument/2006/relationships/image" Target="../media/image24.png" /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29.xml" /><Relationship Id="rId6" Type="http://schemas.openxmlformats.org/officeDocument/2006/relationships/image" Target="../media/image23.jpeg" /><Relationship Id="rId5" Type="http://schemas.openxmlformats.org/officeDocument/2006/relationships/image" Target="../media/image22.png" /><Relationship Id="rId4" Type="http://schemas.openxmlformats.org/officeDocument/2006/relationships/image" Target="../media/image21.jpeg" /><Relationship Id="rId9" Type="http://schemas.openxmlformats.org/officeDocument/2006/relationships/image" Target="../media/image26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 /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29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 /><Relationship Id="rId1" Type="http://schemas.openxmlformats.org/officeDocument/2006/relationships/slideLayout" Target="../slideLayouts/slideLayout20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 /><Relationship Id="rId2" Type="http://schemas.openxmlformats.org/officeDocument/2006/relationships/image" Target="../media/image30.jpeg" /><Relationship Id="rId1" Type="http://schemas.openxmlformats.org/officeDocument/2006/relationships/slideLayout" Target="../slideLayouts/slideLayout20.xml" /><Relationship Id="rId4" Type="http://schemas.openxmlformats.org/officeDocument/2006/relationships/image" Target="../media/image32.jpe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20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7E6053-A526-4E3C-B3B3-AF6DD4917905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035300" y="685800"/>
            <a:ext cx="8062913" cy="1482725"/>
          </a:xfrm>
        </p:spPr>
        <p:txBody>
          <a:bodyPr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ru-RU" altLang="en-US" sz="5600"/>
              <a:t>Харк</a:t>
            </a:r>
            <a:r>
              <a:rPr lang="uk-UA" altLang="en-US" sz="5600"/>
              <a:t>івська державна академія культури</a:t>
            </a:r>
            <a:endParaRPr lang="ru-RU" altLang="en-US" sz="560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4247AA3-5036-4CAA-96C8-C1ACAC99F904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189288" y="2906713"/>
            <a:ext cx="6167437" cy="1719262"/>
          </a:xfrm>
        </p:spPr>
        <p:txBody>
          <a:bodyPr>
            <a:normAutofit/>
          </a:bodyPr>
          <a:lstStyle/>
          <a:p>
            <a:pPr marL="0" indent="0" algn="ctr">
              <a:buFontTx/>
              <a:buNone/>
            </a:pPr>
            <a:r>
              <a:rPr lang="ru-RU" altLang="en-US" sz="4400" b="1">
                <a:solidFill>
                  <a:schemeClr val="bg1"/>
                </a:solidFill>
                <a:latin typeface="Book Antiqua" panose="02040602050305030304" pitchFamily="18" charset="0"/>
              </a:rPr>
              <a:t>Кафедра психології та педагогіки</a:t>
            </a: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BE9E4301-1D1E-4B52-82F5-2D2C740E30DE}"/>
              </a:ext>
            </a:extLst>
          </p:cNvPr>
          <p:cNvSpPr>
            <a:spLocks/>
          </p:cNvSpPr>
          <p:nvPr/>
        </p:nvSpPr>
        <p:spPr bwMode="auto">
          <a:xfrm>
            <a:off x="2009775" y="4770438"/>
            <a:ext cx="7991475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ru-RU" altLang="en-US" sz="4000" b="1" i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Запрошує на навчання за спеціальністю </a:t>
            </a:r>
            <a:br>
              <a:rPr lang="ru-RU" altLang="en-US" sz="4000" b="1" i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</a:br>
            <a:r>
              <a:rPr lang="ru-RU" altLang="en-US" sz="4000" b="1" i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anose="02040602050305030304" pitchFamily="18" charset="0"/>
              </a:rPr>
              <a:t>053 ПСИХОЛОГІЯ</a:t>
            </a:r>
          </a:p>
        </p:txBody>
      </p:sp>
      <p:pic>
        <p:nvPicPr>
          <p:cNvPr id="41994" name="Picture 6" descr="Харківська державна академія культури | Офіційний сайт ХДАК">
            <a:extLst>
              <a:ext uri="{FF2B5EF4-FFF2-40B4-BE49-F238E27FC236}">
                <a16:creationId xmlns:a16="http://schemas.microsoft.com/office/drawing/2014/main" id="{D983D0C5-5981-4E83-9DAE-D98ED4181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400050"/>
            <a:ext cx="2284412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B9255E7F-248D-3C41-9740-6C4EF18AB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0143" y="2922095"/>
            <a:ext cx="1312119" cy="131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72" name="Rectangle 8">
            <a:extLst>
              <a:ext uri="{FF2B5EF4-FFF2-40B4-BE49-F238E27FC236}">
                <a16:creationId xmlns:a16="http://schemas.microsoft.com/office/drawing/2014/main" id="{8F5E492A-80B9-485E-BB41-EF69C5E15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1925" y="738188"/>
            <a:ext cx="7885113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uk-UA" altLang="en-US" sz="6000" b="1" i="1">
                <a:solidFill>
                  <a:schemeClr val="bg1"/>
                </a:solidFill>
              </a:rPr>
              <a:t>Кафедра психології та педагогіки</a:t>
            </a:r>
            <a:endParaRPr lang="ru-RU" altLang="en-US" sz="8000" b="1" i="1">
              <a:solidFill>
                <a:schemeClr val="bg1"/>
              </a:solidFill>
            </a:endParaRPr>
          </a:p>
        </p:txBody>
      </p:sp>
      <p:pic>
        <p:nvPicPr>
          <p:cNvPr id="62473" name="Picture 9">
            <a:extLst>
              <a:ext uri="{FF2B5EF4-FFF2-40B4-BE49-F238E27FC236}">
                <a16:creationId xmlns:a16="http://schemas.microsoft.com/office/drawing/2014/main" id="{46F6313C-6FC8-4677-A927-9A67D09D4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519113"/>
            <a:ext cx="257175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74" name="Rectangle 10">
            <a:extLst>
              <a:ext uri="{FF2B5EF4-FFF2-40B4-BE49-F238E27FC236}">
                <a16:creationId xmlns:a16="http://schemas.microsoft.com/office/drawing/2014/main" id="{7EACCFC0-8142-45BF-8ABE-621B9D901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5" y="3751263"/>
            <a:ext cx="44291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uk-UA" altLang="en-US" sz="8000" b="1" i="1">
                <a:solidFill>
                  <a:schemeClr val="bg1"/>
                </a:solidFill>
              </a:rPr>
              <a:t>ФАХІВЦІ</a:t>
            </a:r>
            <a:endParaRPr lang="ru-RU" altLang="en-US" sz="8000" b="1" i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20" name="Picture 8">
            <a:extLst>
              <a:ext uri="{FF2B5EF4-FFF2-40B4-BE49-F238E27FC236}">
                <a16:creationId xmlns:a16="http://schemas.microsoft.com/office/drawing/2014/main" id="{797880B6-5988-4EDA-BEBE-26E8A35D8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268288"/>
            <a:ext cx="4343400" cy="6075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21" name="Rectangle 9">
            <a:extLst>
              <a:ext uri="{FF2B5EF4-FFF2-40B4-BE49-F238E27FC236}">
                <a16:creationId xmlns:a16="http://schemas.microsoft.com/office/drawing/2014/main" id="{9F0570F1-DF7C-4B57-826E-3D7CDBB740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2900" y="652463"/>
            <a:ext cx="5670550" cy="612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uk-UA" altLang="en-US" sz="2200" b="1" i="1" u="sng">
                <a:solidFill>
                  <a:schemeClr val="bg1"/>
                </a:solidFill>
              </a:rPr>
              <a:t>Большакова Анастасія Миколаївна</a:t>
            </a:r>
            <a:r>
              <a:rPr lang="uk-UA" altLang="en-US" sz="2200" b="1" i="1">
                <a:solidFill>
                  <a:schemeClr val="bg1"/>
                </a:solidFill>
              </a:rPr>
              <a:t> – </a:t>
            </a:r>
            <a:br>
              <a:rPr lang="uk-UA" altLang="en-US" sz="2200" b="1" i="1">
                <a:solidFill>
                  <a:schemeClr val="bg1"/>
                </a:solidFill>
              </a:rPr>
            </a:br>
            <a:r>
              <a:rPr lang="uk-UA" altLang="en-US" sz="2200" i="1">
                <a:solidFill>
                  <a:schemeClr val="bg1"/>
                </a:solidFill>
              </a:rPr>
              <a:t>завідувач кафедри психології та педагогіки, доктор психологічних наук, професор, практикуючий психолог, член Української спілки психотерапевтів (КСП), сертифікований консультант у методі Позитивної психотерапії (WAPP, УИПП, УСП), сертифікований арт-терапевт (Східноукраїнська асоціація арт-терапії), автор и сертифікований майстер психологических Т-ігр.</a:t>
            </a:r>
          </a:p>
          <a:p>
            <a:endParaRPr lang="uk-UA" altLang="en-US" sz="2200" i="1">
              <a:solidFill>
                <a:schemeClr val="bg1"/>
              </a:solidFill>
            </a:endParaRPr>
          </a:p>
          <a:p>
            <a:r>
              <a:rPr lang="uk-UA" altLang="en-US" sz="2200" b="1" i="1" u="sng">
                <a:solidFill>
                  <a:schemeClr val="bg1"/>
                </a:solidFill>
              </a:rPr>
              <a:t>Практична діяльність</a:t>
            </a:r>
            <a:r>
              <a:rPr lang="uk-UA" altLang="en-US" sz="2200" b="1" i="1">
                <a:solidFill>
                  <a:schemeClr val="bg1"/>
                </a:solidFill>
              </a:rPr>
              <a:t>: </a:t>
            </a:r>
          </a:p>
          <a:p>
            <a:r>
              <a:rPr lang="uk-UA" altLang="en-US" sz="2200" i="1">
                <a:solidFill>
                  <a:schemeClr val="bg1"/>
                </a:solidFill>
              </a:rPr>
              <a:t>індивідуальне та сімейне консультування;</a:t>
            </a:r>
          </a:p>
          <a:p>
            <a:r>
              <a:rPr lang="uk-UA" altLang="en-US" sz="2200" i="1">
                <a:solidFill>
                  <a:schemeClr val="bg1"/>
                </a:solidFill>
              </a:rPr>
              <a:t>кризове консультування</a:t>
            </a:r>
            <a:r>
              <a:rPr lang="uk-UA" altLang="en-US" sz="2200">
                <a:solidFill>
                  <a:schemeClr val="bg1"/>
                </a:solidFill>
              </a:rPr>
              <a:t>; </a:t>
            </a:r>
          </a:p>
          <a:p>
            <a:r>
              <a:rPr lang="uk-UA" altLang="en-US" sz="2200">
                <a:solidFill>
                  <a:schemeClr val="bg1"/>
                </a:solidFill>
              </a:rPr>
              <a:t>допомога у розв’язанні особистісних проблем.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3" name="Rectangle 3">
            <a:extLst>
              <a:ext uri="{FF2B5EF4-FFF2-40B4-BE49-F238E27FC236}">
                <a16:creationId xmlns:a16="http://schemas.microsoft.com/office/drawing/2014/main" id="{E20396A8-4209-4D32-A92C-CB6F133BE7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2900" y="2251075"/>
            <a:ext cx="5670550" cy="292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uk-UA" altLang="en-US" sz="2400" b="1" i="1">
                <a:solidFill>
                  <a:schemeClr val="bg1"/>
                </a:solidFill>
              </a:rPr>
              <a:t>Віденєєв Ігор Олександрович</a:t>
            </a:r>
            <a:r>
              <a:rPr lang="uk-UA" altLang="en-US" sz="2400" i="1">
                <a:solidFill>
                  <a:schemeClr val="bg1"/>
                </a:solidFill>
              </a:rPr>
              <a:t> </a:t>
            </a:r>
          </a:p>
          <a:p>
            <a:r>
              <a:rPr lang="uk-UA" altLang="en-US" sz="2400" i="1">
                <a:solidFill>
                  <a:schemeClr val="bg1"/>
                </a:solidFill>
              </a:rPr>
              <a:t>доцент кафедри психології та педагогіки, кандидат психологічних наук, доцент.</a:t>
            </a:r>
          </a:p>
          <a:p>
            <a:endParaRPr lang="uk-UA" altLang="en-US" sz="2400" i="1">
              <a:solidFill>
                <a:schemeClr val="bg1"/>
              </a:solidFill>
            </a:endParaRPr>
          </a:p>
          <a:p>
            <a:r>
              <a:rPr lang="uk-UA" altLang="en-US" sz="2200" b="1" i="1" u="sng">
                <a:solidFill>
                  <a:schemeClr val="bg1"/>
                </a:solidFill>
              </a:rPr>
              <a:t>Практична діяльність</a:t>
            </a:r>
            <a:r>
              <a:rPr lang="uk-UA" altLang="en-US" sz="2200" b="1" i="1">
                <a:solidFill>
                  <a:schemeClr val="bg1"/>
                </a:solidFill>
              </a:rPr>
              <a:t>: </a:t>
            </a:r>
          </a:p>
          <a:p>
            <a:r>
              <a:rPr lang="uk-UA" altLang="en-US" sz="2200">
                <a:solidFill>
                  <a:schemeClr val="bg1"/>
                </a:solidFill>
              </a:rPr>
              <a:t>допомога у розв’язанні особистісних проблем.</a:t>
            </a:r>
          </a:p>
        </p:txBody>
      </p:sp>
      <p:pic>
        <p:nvPicPr>
          <p:cNvPr id="250884" name="Picture 4">
            <a:extLst>
              <a:ext uri="{FF2B5EF4-FFF2-40B4-BE49-F238E27FC236}">
                <a16:creationId xmlns:a16="http://schemas.microsoft.com/office/drawing/2014/main" id="{FBCF2C59-9227-456C-BD2B-194A11CB7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173038"/>
            <a:ext cx="4725988" cy="630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7" name="Rectangle 3">
            <a:extLst>
              <a:ext uri="{FF2B5EF4-FFF2-40B4-BE49-F238E27FC236}">
                <a16:creationId xmlns:a16="http://schemas.microsoft.com/office/drawing/2014/main" id="{6DA36862-0CA1-48AC-AFBF-64BE83778D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2900" y="1535113"/>
            <a:ext cx="5670550" cy="435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uk-UA" altLang="en-US" sz="2600" b="1" i="1" u="sng">
                <a:solidFill>
                  <a:schemeClr val="bg1"/>
                </a:solidFill>
              </a:rPr>
              <a:t>Перевозна Тетяна Олексіївна</a:t>
            </a:r>
            <a:r>
              <a:rPr lang="uk-UA" altLang="en-US" sz="2400" i="1">
                <a:solidFill>
                  <a:schemeClr val="bg1"/>
                </a:solidFill>
              </a:rPr>
              <a:t> – доцент кафедри психології та педагогіки, кандидат психологічних наук, доцент, судовий експерт-психолог вищої катгорії.</a:t>
            </a:r>
          </a:p>
          <a:p>
            <a:pPr algn="just"/>
            <a:endParaRPr lang="uk-UA" altLang="en-US" sz="2400" i="1">
              <a:solidFill>
                <a:schemeClr val="bg1"/>
              </a:solidFill>
            </a:endParaRPr>
          </a:p>
          <a:p>
            <a:r>
              <a:rPr lang="uk-UA" altLang="en-US" sz="2400" b="1" i="1" u="sng">
                <a:solidFill>
                  <a:schemeClr val="bg1"/>
                </a:solidFill>
              </a:rPr>
              <a:t>Практична діяльність</a:t>
            </a:r>
            <a:r>
              <a:rPr lang="uk-UA" altLang="en-US" sz="2400" b="1" i="1">
                <a:solidFill>
                  <a:schemeClr val="bg1"/>
                </a:solidFill>
              </a:rPr>
              <a:t>: </a:t>
            </a:r>
          </a:p>
          <a:p>
            <a:r>
              <a:rPr lang="uk-UA" altLang="en-US" sz="2200" i="1">
                <a:solidFill>
                  <a:schemeClr val="bg1"/>
                </a:solidFill>
              </a:rPr>
              <a:t>індивідуальне та сімейне консультування;</a:t>
            </a:r>
          </a:p>
          <a:p>
            <a:r>
              <a:rPr lang="uk-UA" altLang="en-US" sz="2200" i="1">
                <a:solidFill>
                  <a:schemeClr val="bg1"/>
                </a:solidFill>
              </a:rPr>
              <a:t>кризове консультування</a:t>
            </a:r>
            <a:r>
              <a:rPr lang="uk-UA" altLang="en-US" sz="2200">
                <a:solidFill>
                  <a:schemeClr val="bg1"/>
                </a:solidFill>
              </a:rPr>
              <a:t>; </a:t>
            </a:r>
          </a:p>
          <a:p>
            <a:r>
              <a:rPr lang="uk-UA" altLang="en-US" sz="2200">
                <a:solidFill>
                  <a:schemeClr val="bg1"/>
                </a:solidFill>
              </a:rPr>
              <a:t>допомога у розв’язанні особистісних проблем.</a:t>
            </a:r>
          </a:p>
        </p:txBody>
      </p:sp>
      <p:pic>
        <p:nvPicPr>
          <p:cNvPr id="246788" name="Picture 4">
            <a:extLst>
              <a:ext uri="{FF2B5EF4-FFF2-40B4-BE49-F238E27FC236}">
                <a16:creationId xmlns:a16="http://schemas.microsoft.com/office/drawing/2014/main" id="{B6C83984-DC5F-431F-A48E-369B5DFCB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284163"/>
            <a:ext cx="4300538" cy="640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5" name="Rectangle 3">
            <a:extLst>
              <a:ext uri="{FF2B5EF4-FFF2-40B4-BE49-F238E27FC236}">
                <a16:creationId xmlns:a16="http://schemas.microsoft.com/office/drawing/2014/main" id="{15E907DB-30A2-438A-BE84-AB9CCB1653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2900" y="803275"/>
            <a:ext cx="5670550" cy="545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uk-UA" altLang="en-US" sz="2200" b="1" i="1" u="sng">
                <a:solidFill>
                  <a:schemeClr val="bg1"/>
                </a:solidFill>
              </a:rPr>
              <a:t>Радько Ольга Василівна</a:t>
            </a:r>
            <a:r>
              <a:rPr lang="uk-UA" altLang="en-US" sz="2200" b="1" i="1">
                <a:solidFill>
                  <a:schemeClr val="bg1"/>
                </a:solidFill>
              </a:rPr>
              <a:t> </a:t>
            </a:r>
            <a:br>
              <a:rPr lang="uk-UA" altLang="en-US" sz="2200" b="1" i="1">
                <a:solidFill>
                  <a:schemeClr val="bg1"/>
                </a:solidFill>
              </a:rPr>
            </a:br>
            <a:r>
              <a:rPr lang="uk-UA" altLang="en-US" sz="2200" i="1">
                <a:solidFill>
                  <a:schemeClr val="bg1"/>
                </a:solidFill>
              </a:rPr>
              <a:t>старший викладач кафедри психології та педагогіки</a:t>
            </a:r>
            <a:r>
              <a:rPr lang="uk-UA" altLang="en-US" sz="2200" b="1" i="1">
                <a:solidFill>
                  <a:schemeClr val="bg1"/>
                </a:solidFill>
              </a:rPr>
              <a:t>, </a:t>
            </a:r>
            <a:r>
              <a:rPr lang="uk-UA" altLang="en-US" sz="2200" i="1">
                <a:solidFill>
                  <a:schemeClr val="bg1"/>
                </a:solidFill>
              </a:rPr>
              <a:t>кандидат психологічних наук, практикуючий психолог, </a:t>
            </a:r>
            <a:br>
              <a:rPr lang="uk-UA" altLang="en-US" sz="2200" i="1">
                <a:solidFill>
                  <a:schemeClr val="bg1"/>
                </a:solidFill>
              </a:rPr>
            </a:br>
            <a:r>
              <a:rPr lang="uk-UA" altLang="en-US" sz="2200" i="1">
                <a:solidFill>
                  <a:schemeClr val="bg1"/>
                </a:solidFill>
              </a:rPr>
              <a:t>член Української асоціації танцювально-рухової терапії (УАТРТ), сертифікований арт-терапевт (Східноукраїнська асоціація арт-терапії), автор та ведуча тренінгів особистісного зростання.</a:t>
            </a:r>
          </a:p>
          <a:p>
            <a:pPr algn="just"/>
            <a:endParaRPr lang="uk-UA" altLang="en-US" sz="2200" i="1">
              <a:solidFill>
                <a:schemeClr val="bg1"/>
              </a:solidFill>
            </a:endParaRPr>
          </a:p>
          <a:p>
            <a:r>
              <a:rPr lang="uk-UA" altLang="en-US" sz="2200" b="1" i="1" u="sng">
                <a:solidFill>
                  <a:schemeClr val="bg1"/>
                </a:solidFill>
              </a:rPr>
              <a:t>Практична діяльність</a:t>
            </a:r>
            <a:r>
              <a:rPr lang="uk-UA" altLang="en-US" sz="2200" b="1" i="1">
                <a:solidFill>
                  <a:schemeClr val="bg1"/>
                </a:solidFill>
              </a:rPr>
              <a:t>: </a:t>
            </a:r>
          </a:p>
          <a:p>
            <a:r>
              <a:rPr lang="uk-UA" altLang="en-US" sz="2200" i="1">
                <a:solidFill>
                  <a:schemeClr val="bg1"/>
                </a:solidFill>
              </a:rPr>
              <a:t>індивідуальне та сімейне консультування;</a:t>
            </a:r>
          </a:p>
          <a:p>
            <a:r>
              <a:rPr lang="uk-UA" altLang="en-US" sz="2200">
                <a:solidFill>
                  <a:schemeClr val="bg1"/>
                </a:solidFill>
              </a:rPr>
              <a:t>допомога у розв’язанні особистісних проблем.</a:t>
            </a:r>
          </a:p>
        </p:txBody>
      </p:sp>
      <p:pic>
        <p:nvPicPr>
          <p:cNvPr id="248836" name="Picture 4">
            <a:extLst>
              <a:ext uri="{FF2B5EF4-FFF2-40B4-BE49-F238E27FC236}">
                <a16:creationId xmlns:a16="http://schemas.microsoft.com/office/drawing/2014/main" id="{A225E19D-C6B0-4712-AE1C-3E6E9A369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265113"/>
            <a:ext cx="4237037" cy="593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>
            <a:extLst>
              <a:ext uri="{FF2B5EF4-FFF2-40B4-BE49-F238E27FC236}">
                <a16:creationId xmlns:a16="http://schemas.microsoft.com/office/drawing/2014/main" id="{6E88C38F-FA44-4336-9479-15D2C32EE2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9463" y="588963"/>
            <a:ext cx="5670550" cy="545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uk-UA" altLang="en-US" sz="2200" b="1" i="1" u="sng">
                <a:solidFill>
                  <a:schemeClr val="bg1"/>
                </a:solidFill>
              </a:rPr>
              <a:t>Свідовська Вікторія Андріївна</a:t>
            </a:r>
            <a:r>
              <a:rPr lang="uk-UA" altLang="en-US" sz="2200" b="1" i="1">
                <a:solidFill>
                  <a:schemeClr val="bg1"/>
                </a:solidFill>
              </a:rPr>
              <a:t>  </a:t>
            </a:r>
            <a:r>
              <a:rPr lang="uk-UA" altLang="en-US" sz="2200" i="1">
                <a:solidFill>
                  <a:schemeClr val="bg1"/>
                </a:solidFill>
              </a:rPr>
              <a:t>старший викладач кафедри психології та педагогіки</a:t>
            </a:r>
            <a:r>
              <a:rPr lang="uk-UA" altLang="en-US" sz="2200" b="1" i="1">
                <a:solidFill>
                  <a:schemeClr val="bg1"/>
                </a:solidFill>
              </a:rPr>
              <a:t>, </a:t>
            </a:r>
            <a:r>
              <a:rPr lang="uk-UA" altLang="en-US" sz="2200" i="1">
                <a:solidFill>
                  <a:schemeClr val="bg1"/>
                </a:solidFill>
              </a:rPr>
              <a:t>кандидат педагогічних наук, практикуючий психолог, член Національної психологічної асоціації (дивізіон «адиктологія»), практикує юнгіанський аналіз, особистісно-орієнтовану терапію.</a:t>
            </a:r>
          </a:p>
          <a:p>
            <a:endParaRPr lang="uk-UA" altLang="en-US" sz="2200" i="1">
              <a:solidFill>
                <a:schemeClr val="bg1"/>
              </a:solidFill>
            </a:endParaRPr>
          </a:p>
          <a:p>
            <a:r>
              <a:rPr lang="uk-UA" altLang="en-US" sz="2200" b="1" i="1" u="sng">
                <a:solidFill>
                  <a:schemeClr val="bg1"/>
                </a:solidFill>
              </a:rPr>
              <a:t>Практична діяльність</a:t>
            </a:r>
            <a:r>
              <a:rPr lang="uk-UA" altLang="en-US" sz="2200" b="1" i="1">
                <a:solidFill>
                  <a:schemeClr val="bg1"/>
                </a:solidFill>
              </a:rPr>
              <a:t>: </a:t>
            </a:r>
          </a:p>
          <a:p>
            <a:r>
              <a:rPr lang="uk-UA" altLang="en-US" sz="2200" i="1">
                <a:solidFill>
                  <a:schemeClr val="bg1"/>
                </a:solidFill>
              </a:rPr>
              <a:t>індивідуальне та сімейне консультування;</a:t>
            </a:r>
          </a:p>
          <a:p>
            <a:r>
              <a:rPr lang="uk-UA" altLang="en-US" sz="2200" i="1">
                <a:solidFill>
                  <a:schemeClr val="bg1"/>
                </a:solidFill>
              </a:rPr>
              <a:t>психологічна допомога наркозалежним та членам їх сімей;</a:t>
            </a:r>
          </a:p>
          <a:p>
            <a:r>
              <a:rPr lang="uk-UA" altLang="en-US" sz="2200">
                <a:solidFill>
                  <a:schemeClr val="bg1"/>
                </a:solidFill>
              </a:rPr>
              <a:t>допомога у розв’язанні особистісних проблем.</a:t>
            </a:r>
          </a:p>
        </p:txBody>
      </p:sp>
      <p:pic>
        <p:nvPicPr>
          <p:cNvPr id="252932" name="Picture 4">
            <a:extLst>
              <a:ext uri="{FF2B5EF4-FFF2-40B4-BE49-F238E27FC236}">
                <a16:creationId xmlns:a16="http://schemas.microsoft.com/office/drawing/2014/main" id="{15CA9E25-8285-4F94-816A-EF0E0BC8A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255588"/>
            <a:ext cx="4830763" cy="611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>
            <a:extLst>
              <a:ext uri="{FF2B5EF4-FFF2-40B4-BE49-F238E27FC236}">
                <a16:creationId xmlns:a16="http://schemas.microsoft.com/office/drawing/2014/main" id="{40849D48-FA77-4285-B2BA-67007D201E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7188" y="230188"/>
            <a:ext cx="8372475" cy="316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uk-UA" altLang="en-US" sz="2600" b="1" i="1" u="sng">
                <a:solidFill>
                  <a:schemeClr val="bg1"/>
                </a:solidFill>
              </a:rPr>
              <a:t>Серед дисциплін професійної підготовки: </a:t>
            </a:r>
          </a:p>
          <a:p>
            <a:pPr>
              <a:buFontTx/>
              <a:buChar char="•"/>
            </a:pPr>
            <a:endParaRPr lang="uk-UA" altLang="en-US" sz="2200" i="1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r>
              <a:rPr lang="uk-UA" altLang="en-US" sz="2200" i="1">
                <a:solidFill>
                  <a:schemeClr val="bg1"/>
                </a:solidFill>
              </a:rPr>
              <a:t>Психологія особистості та вікова психологія</a:t>
            </a:r>
          </a:p>
          <a:p>
            <a:pPr>
              <a:buFontTx/>
              <a:buChar char="•"/>
            </a:pPr>
            <a:r>
              <a:rPr lang="uk-UA" altLang="en-US" sz="2200" i="1">
                <a:solidFill>
                  <a:schemeClr val="bg1"/>
                </a:solidFill>
              </a:rPr>
              <a:t>Психодіагностика</a:t>
            </a:r>
          </a:p>
          <a:p>
            <a:pPr>
              <a:buFontTx/>
              <a:buChar char="•"/>
            </a:pPr>
            <a:r>
              <a:rPr lang="uk-UA" altLang="en-US" sz="2200" i="1">
                <a:solidFill>
                  <a:schemeClr val="bg1"/>
                </a:solidFill>
              </a:rPr>
              <a:t>Психологія сім'ї та соціальна психологія</a:t>
            </a:r>
          </a:p>
          <a:p>
            <a:pPr>
              <a:buFontTx/>
              <a:buChar char="•"/>
            </a:pPr>
            <a:r>
              <a:rPr lang="uk-UA" altLang="en-US" sz="2200" i="1">
                <a:solidFill>
                  <a:schemeClr val="bg1"/>
                </a:solidFill>
              </a:rPr>
              <a:t>Техніки психологічного тренінгу</a:t>
            </a:r>
          </a:p>
          <a:p>
            <a:pPr>
              <a:buFontTx/>
              <a:buChar char="•"/>
            </a:pPr>
            <a:r>
              <a:rPr lang="uk-UA" altLang="en-US" sz="2200" i="1">
                <a:solidFill>
                  <a:schemeClr val="bg1"/>
                </a:solidFill>
              </a:rPr>
              <a:t>Психологічне консультування</a:t>
            </a:r>
          </a:p>
          <a:p>
            <a:pPr>
              <a:buFontTx/>
              <a:buChar char="•"/>
            </a:pPr>
            <a:r>
              <a:rPr lang="uk-UA" altLang="en-US" sz="2200" i="1">
                <a:solidFill>
                  <a:schemeClr val="bg1"/>
                </a:solidFill>
              </a:rPr>
              <a:t>Основи психотерапії</a:t>
            </a:r>
          </a:p>
          <a:p>
            <a:pPr>
              <a:buFontTx/>
              <a:buChar char="•"/>
            </a:pPr>
            <a:r>
              <a:rPr lang="uk-UA" altLang="en-US" sz="2200" i="1">
                <a:solidFill>
                  <a:schemeClr val="bg1"/>
                </a:solidFill>
              </a:rPr>
              <a:t>Психологічна корекція</a:t>
            </a:r>
          </a:p>
        </p:txBody>
      </p:sp>
      <p:pic>
        <p:nvPicPr>
          <p:cNvPr id="254982" name="Picture 6">
            <a:extLst>
              <a:ext uri="{FF2B5EF4-FFF2-40B4-BE49-F238E27FC236}">
                <a16:creationId xmlns:a16="http://schemas.microsoft.com/office/drawing/2014/main" id="{9D7240E7-535E-4C4B-BDC1-16756E74A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287338"/>
            <a:ext cx="19431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4983" name="Rectangle 7">
            <a:extLst>
              <a:ext uri="{FF2B5EF4-FFF2-40B4-BE49-F238E27FC236}">
                <a16:creationId xmlns:a16="http://schemas.microsoft.com/office/drawing/2014/main" id="{1E9C97C3-956D-4A0F-8527-5E654EC370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350" y="3436938"/>
            <a:ext cx="9382125" cy="310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uk-UA" altLang="en-US" sz="2200" i="1">
                <a:solidFill>
                  <a:schemeClr val="bg1"/>
                </a:solidFill>
              </a:rPr>
              <a:t>Психологічна експертиза</a:t>
            </a:r>
          </a:p>
          <a:p>
            <a:pPr>
              <a:buFontTx/>
              <a:buChar char="•"/>
            </a:pPr>
            <a:r>
              <a:rPr lang="uk-UA" altLang="en-US" sz="2200" i="1">
                <a:solidFill>
                  <a:schemeClr val="bg1"/>
                </a:solidFill>
              </a:rPr>
              <a:t>Психологічна допомога в кризових та надзвичайних ситуаціях </a:t>
            </a:r>
          </a:p>
          <a:p>
            <a:pPr>
              <a:buFontTx/>
              <a:buChar char="•"/>
            </a:pPr>
            <a:r>
              <a:rPr lang="uk-UA" altLang="en-US" sz="2200" i="1">
                <a:solidFill>
                  <a:schemeClr val="bg1"/>
                </a:solidFill>
              </a:rPr>
              <a:t>Психологічний супровід сім'ї</a:t>
            </a:r>
          </a:p>
          <a:p>
            <a:pPr>
              <a:buFontTx/>
              <a:buChar char="•"/>
            </a:pPr>
            <a:r>
              <a:rPr lang="uk-UA" altLang="en-US" sz="2200" i="1">
                <a:solidFill>
                  <a:schemeClr val="bg1"/>
                </a:solidFill>
              </a:rPr>
              <a:t>Організаційна психологія</a:t>
            </a:r>
          </a:p>
          <a:p>
            <a:pPr>
              <a:buFontTx/>
              <a:buChar char="•"/>
            </a:pPr>
            <a:r>
              <a:rPr lang="uk-UA" altLang="en-US" sz="2200" i="1">
                <a:solidFill>
                  <a:schemeClr val="bg1"/>
                </a:solidFill>
              </a:rPr>
              <a:t>Юридична та політична психологія</a:t>
            </a:r>
          </a:p>
          <a:p>
            <a:pPr>
              <a:buFontTx/>
              <a:buChar char="•"/>
            </a:pPr>
            <a:r>
              <a:rPr lang="uk-UA" altLang="en-US" sz="2200" i="1">
                <a:solidFill>
                  <a:schemeClr val="bg1"/>
                </a:solidFill>
              </a:rPr>
              <a:t>Психологія реклами та PR  </a:t>
            </a:r>
          </a:p>
          <a:p>
            <a:pPr>
              <a:buFontTx/>
              <a:buChar char="•"/>
            </a:pPr>
            <a:r>
              <a:rPr lang="uk-UA" altLang="en-US" sz="2200" i="1">
                <a:solidFill>
                  <a:schemeClr val="bg1"/>
                </a:solidFill>
              </a:rPr>
              <a:t>Психологія впливу та масової комунікації</a:t>
            </a:r>
          </a:p>
          <a:p>
            <a:pPr>
              <a:buFontTx/>
              <a:buChar char="•"/>
            </a:pPr>
            <a:r>
              <a:rPr lang="uk-UA" altLang="en-US" sz="2200" i="1">
                <a:solidFill>
                  <a:schemeClr val="bg1"/>
                </a:solidFill>
              </a:rPr>
              <a:t>Клінічна психологія, основи психіатрії та наркології, суїцидологія</a:t>
            </a:r>
          </a:p>
          <a:p>
            <a:pPr>
              <a:buFontTx/>
              <a:buChar char="•"/>
            </a:pPr>
            <a:r>
              <a:rPr lang="uk-UA" altLang="en-US" sz="2200" i="1">
                <a:solidFill>
                  <a:schemeClr val="bg1"/>
                </a:solidFill>
              </a:rPr>
              <a:t>Управлінський консалтинг</a:t>
            </a:r>
            <a:r>
              <a:rPr lang="ru-RU" altLang="en-US" sz="2200">
                <a:solidFill>
                  <a:schemeClr val="bg1"/>
                </a:solidFill>
              </a:rPr>
              <a:t> </a:t>
            </a:r>
            <a:endParaRPr lang="uk-UA" altLang="en-US" sz="22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6" name="Rectangle 4">
            <a:extLst>
              <a:ext uri="{FF2B5EF4-FFF2-40B4-BE49-F238E27FC236}">
                <a16:creationId xmlns:a16="http://schemas.microsoft.com/office/drawing/2014/main" id="{ED739059-1E33-4C2E-81E0-6363356893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0013" y="285750"/>
            <a:ext cx="7896225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uk-UA" altLang="en-US" sz="3600" b="1" i="1">
                <a:solidFill>
                  <a:schemeClr val="bg1"/>
                </a:solidFill>
              </a:rPr>
              <a:t>Додаткові можливості для студентів, захоплених професією:</a:t>
            </a:r>
            <a:endParaRPr lang="uk-UA" altLang="en-US" sz="3600" b="1">
              <a:solidFill>
                <a:schemeClr val="bg1"/>
              </a:solidFill>
            </a:endParaRPr>
          </a:p>
        </p:txBody>
      </p:sp>
      <p:sp>
        <p:nvSpPr>
          <p:cNvPr id="259077" name="Rectangle 5">
            <a:extLst>
              <a:ext uri="{FF2B5EF4-FFF2-40B4-BE49-F238E27FC236}">
                <a16:creationId xmlns:a16="http://schemas.microsoft.com/office/drawing/2014/main" id="{23427F73-F153-4F9C-84BF-32543D3E36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713" y="2460625"/>
            <a:ext cx="11371262" cy="350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buFontTx/>
              <a:buChar char="•"/>
            </a:pPr>
            <a:r>
              <a:rPr lang="uk-UA" altLang="en-US" sz="2800" b="1">
                <a:solidFill>
                  <a:schemeClr val="bg1"/>
                </a:solidFill>
              </a:rPr>
              <a:t>Тренінг навичок консультування – інтервізійна група</a:t>
            </a:r>
          </a:p>
          <a:p>
            <a:r>
              <a:rPr lang="uk-UA" altLang="en-US" sz="2800">
                <a:solidFill>
                  <a:schemeClr val="bg1"/>
                </a:solidFill>
              </a:rPr>
              <a:t> </a:t>
            </a:r>
          </a:p>
          <a:p>
            <a:pPr>
              <a:buFontTx/>
              <a:buChar char="•"/>
            </a:pPr>
            <a:r>
              <a:rPr lang="uk-UA" altLang="en-US" sz="2800" b="1">
                <a:solidFill>
                  <a:schemeClr val="bg1"/>
                </a:solidFill>
              </a:rPr>
              <a:t>Майстерня консультування за допомогою </a:t>
            </a:r>
            <a:br>
              <a:rPr lang="uk-UA" altLang="en-US" sz="2800" b="1">
                <a:solidFill>
                  <a:schemeClr val="bg1"/>
                </a:solidFill>
              </a:rPr>
            </a:br>
            <a:r>
              <a:rPr lang="uk-UA" altLang="en-US" sz="2800" b="1">
                <a:solidFill>
                  <a:schemeClr val="bg1"/>
                </a:solidFill>
              </a:rPr>
              <a:t>  метафоричних асоціативних карт</a:t>
            </a:r>
          </a:p>
          <a:p>
            <a:pPr>
              <a:buFontTx/>
              <a:buChar char="•"/>
            </a:pPr>
            <a:endParaRPr lang="uk-UA" altLang="en-US" sz="2800" b="1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r>
              <a:rPr lang="uk-UA" altLang="en-US" sz="2800" b="1">
                <a:solidFill>
                  <a:schemeClr val="bg1"/>
                </a:solidFill>
              </a:rPr>
              <a:t>Студентська майстерня арт-терапії</a:t>
            </a:r>
          </a:p>
          <a:p>
            <a:pPr>
              <a:buFontTx/>
              <a:buChar char="•"/>
            </a:pPr>
            <a:endParaRPr lang="uk-UA" altLang="en-US" sz="2800" b="1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r>
              <a:rPr lang="uk-UA" altLang="en-US" sz="2800" b="1">
                <a:solidFill>
                  <a:schemeClr val="bg1"/>
                </a:solidFill>
              </a:rPr>
              <a:t>Лабораторія психологічних Т-ігор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3" name="Rectangle 3">
            <a:extLst>
              <a:ext uri="{FF2B5EF4-FFF2-40B4-BE49-F238E27FC236}">
                <a16:creationId xmlns:a16="http://schemas.microsoft.com/office/drawing/2014/main" id="{5BEDDF71-7B52-419F-9792-606AB7CA17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3438" y="2998788"/>
            <a:ext cx="70167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uk-UA" altLang="en-US" sz="2800" b="1">
              <a:solidFill>
                <a:schemeClr val="bg1"/>
              </a:solidFill>
            </a:endParaRPr>
          </a:p>
        </p:txBody>
      </p:sp>
      <p:sp>
        <p:nvSpPr>
          <p:cNvPr id="261124" name="Rectangle 4">
            <a:extLst>
              <a:ext uri="{FF2B5EF4-FFF2-40B4-BE49-F238E27FC236}">
                <a16:creationId xmlns:a16="http://schemas.microsoft.com/office/drawing/2014/main" id="{C1F511F4-2B61-47B5-9949-0276283F05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3588" y="403225"/>
            <a:ext cx="5827712" cy="618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tabLst>
                <a:tab pos="342900" algn="l"/>
              </a:tabLs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>
              <a:tabLst>
                <a:tab pos="342900" algn="l"/>
              </a:tabLs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2pPr>
            <a:lvl3pPr>
              <a:tabLst>
                <a:tab pos="342900" algn="l"/>
              </a:tabLs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3pPr>
            <a:lvl4pPr>
              <a:tabLst>
                <a:tab pos="342900" algn="l"/>
              </a:tabLs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4pPr>
            <a:lvl5pPr>
              <a:tabLst>
                <a:tab pos="342900" algn="l"/>
              </a:tabLs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en-US" sz="2000" b="1">
                <a:solidFill>
                  <a:schemeClr val="bg1"/>
                </a:solidFill>
                <a:latin typeface="Arial" panose="020B0604020202020204" pitchFamily="34" charset="0"/>
              </a:rPr>
              <a:t>ТРЕНІНГ НАВИЧОК КОНСУЛЬТУВАННЯ – ІНТЕРВІЗІЙНА ГРУПА </a:t>
            </a:r>
            <a:endParaRPr lang="ru-RU" altLang="en-US" sz="20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uk-UA" altLang="en-US" sz="2000">
                <a:solidFill>
                  <a:schemeClr val="bg1"/>
                </a:solidFill>
                <a:latin typeface="Arial" panose="020B0604020202020204" pitchFamily="34" charset="0"/>
              </a:rPr>
              <a:t>розвиток професійної майстерності та опрацювання індивідуального досвіду (відвідування за бажанням) </a:t>
            </a:r>
          </a:p>
          <a:p>
            <a:endParaRPr lang="ru-RU" altLang="en-US" sz="20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uk-UA" altLang="en-US" sz="2000">
                <a:solidFill>
                  <a:schemeClr val="bg1"/>
                </a:solidFill>
                <a:latin typeface="Arial" panose="020B0604020202020204" pitchFamily="34" charset="0"/>
              </a:rPr>
              <a:t>Заняття інтервізійної групи – це:</a:t>
            </a:r>
            <a:endParaRPr lang="ru-RU" altLang="en-US" sz="20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buFontTx/>
              <a:buChar char="•"/>
            </a:pPr>
            <a:r>
              <a:rPr lang="uk-UA" altLang="en-US" sz="2000">
                <a:solidFill>
                  <a:schemeClr val="bg1"/>
                </a:solidFill>
                <a:latin typeface="Arial" panose="020B0604020202020204" pitchFamily="34" charset="0"/>
              </a:rPr>
              <a:t>тренінг професійної компетентності психолога </a:t>
            </a:r>
            <a:br>
              <a:rPr lang="uk-UA" altLang="en-US" sz="200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uk-UA" altLang="en-US" sz="2000">
                <a:solidFill>
                  <a:schemeClr val="bg1"/>
                </a:solidFill>
                <a:latin typeface="Arial" panose="020B0604020202020204" pitchFamily="34" charset="0"/>
              </a:rPr>
              <a:t>  –  практичні заняття з розвитку навичок </a:t>
            </a:r>
            <a:br>
              <a:rPr lang="uk-UA" altLang="en-US" sz="200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uk-UA" altLang="en-US" sz="2000">
                <a:solidFill>
                  <a:schemeClr val="bg1"/>
                </a:solidFill>
                <a:latin typeface="Arial" panose="020B0604020202020204" pitchFamily="34" charset="0"/>
              </a:rPr>
              <a:t>  професійної психологічної комунікації </a:t>
            </a:r>
            <a:br>
              <a:rPr lang="uk-UA" altLang="en-US" sz="200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uk-UA" altLang="en-US" sz="2000">
                <a:solidFill>
                  <a:schemeClr val="bg1"/>
                </a:solidFill>
                <a:latin typeface="Arial" panose="020B0604020202020204" pitchFamily="34" charset="0"/>
              </a:rPr>
              <a:t>  (психологічного консультування);</a:t>
            </a:r>
            <a:endParaRPr lang="ru-RU" altLang="en-US" sz="20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buFontTx/>
              <a:buChar char="•"/>
            </a:pPr>
            <a:r>
              <a:rPr lang="uk-UA" altLang="en-US" sz="2000">
                <a:solidFill>
                  <a:schemeClr val="bg1"/>
                </a:solidFill>
                <a:latin typeface="Arial" panose="020B0604020202020204" pitchFamily="34" charset="0"/>
              </a:rPr>
              <a:t>розвиток професійного психологічного </a:t>
            </a:r>
            <a:br>
              <a:rPr lang="uk-UA" altLang="en-US" sz="200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uk-UA" altLang="en-US" sz="2000">
                <a:solidFill>
                  <a:schemeClr val="bg1"/>
                </a:solidFill>
                <a:latin typeface="Arial" panose="020B0604020202020204" pitchFamily="34" charset="0"/>
              </a:rPr>
              <a:t>  мислення – дискусії-обговорення власного </a:t>
            </a:r>
            <a:br>
              <a:rPr lang="uk-UA" altLang="en-US" sz="200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uk-UA" altLang="en-US" sz="2000">
                <a:solidFill>
                  <a:schemeClr val="bg1"/>
                </a:solidFill>
                <a:latin typeface="Arial" panose="020B0604020202020204" pitchFamily="34" charset="0"/>
              </a:rPr>
              <a:t>  особистісного досвіду у форматі </a:t>
            </a:r>
            <a:br>
              <a:rPr lang="uk-UA" altLang="en-US" sz="200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uk-UA" altLang="en-US" sz="2000">
                <a:solidFill>
                  <a:schemeClr val="bg1"/>
                </a:solidFill>
                <a:latin typeface="Arial" panose="020B0604020202020204" pitchFamily="34" charset="0"/>
              </a:rPr>
              <a:t>  психологічного аналізу із застосуванням </a:t>
            </a:r>
            <a:br>
              <a:rPr lang="uk-UA" altLang="en-US" sz="200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uk-UA" altLang="en-US" sz="2000">
                <a:solidFill>
                  <a:schemeClr val="bg1"/>
                </a:solidFill>
                <a:latin typeface="Arial" panose="020B0604020202020204" pitchFamily="34" charset="0"/>
              </a:rPr>
              <a:t>  набутих знань;</a:t>
            </a:r>
            <a:endParaRPr lang="ru-RU" altLang="en-US" sz="20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buFontTx/>
              <a:buChar char="•"/>
            </a:pPr>
            <a:r>
              <a:rPr lang="uk-UA" altLang="en-US" sz="2000">
                <a:solidFill>
                  <a:schemeClr val="bg1"/>
                </a:solidFill>
                <a:latin typeface="Arial" panose="020B0604020202020204" pitchFamily="34" charset="0"/>
              </a:rPr>
              <a:t>розширення професійного світогляду та </a:t>
            </a:r>
            <a:br>
              <a:rPr lang="uk-UA" altLang="en-US" sz="200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uk-UA" altLang="en-US" sz="2000">
                <a:solidFill>
                  <a:schemeClr val="bg1"/>
                </a:solidFill>
                <a:latin typeface="Arial" panose="020B0604020202020204" pitchFamily="34" charset="0"/>
              </a:rPr>
              <a:t>  обізнаності – мінілекції та інформаційні </a:t>
            </a:r>
            <a:br>
              <a:rPr lang="uk-UA" altLang="en-US" sz="200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uk-UA" altLang="en-US" sz="2000">
                <a:solidFill>
                  <a:schemeClr val="bg1"/>
                </a:solidFill>
                <a:latin typeface="Arial" panose="020B0604020202020204" pitchFamily="34" charset="0"/>
              </a:rPr>
              <a:t>  повідомлення з актуальних проблем різних </a:t>
            </a:r>
            <a:br>
              <a:rPr lang="uk-UA" altLang="en-US" sz="200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uk-UA" altLang="en-US" sz="2000">
                <a:solidFill>
                  <a:schemeClr val="bg1"/>
                </a:solidFill>
                <a:latin typeface="Arial" panose="020B0604020202020204" pitchFamily="34" charset="0"/>
              </a:rPr>
              <a:t>  галузей психологічної практики.</a:t>
            </a:r>
          </a:p>
        </p:txBody>
      </p:sp>
      <p:pic>
        <p:nvPicPr>
          <p:cNvPr id="261125" name="Picture 5">
            <a:extLst>
              <a:ext uri="{FF2B5EF4-FFF2-40B4-BE49-F238E27FC236}">
                <a16:creationId xmlns:a16="http://schemas.microsoft.com/office/drawing/2014/main" id="{746A264E-47E1-4E23-B806-7B710D8D5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925513"/>
            <a:ext cx="4991100" cy="279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>
            <a:extLst>
              <a:ext uri="{FF2B5EF4-FFF2-40B4-BE49-F238E27FC236}">
                <a16:creationId xmlns:a16="http://schemas.microsoft.com/office/drawing/2014/main" id="{C5167FDD-6A5D-4CDF-A9F6-4C591A4CCD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3438" y="2998788"/>
            <a:ext cx="70167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uk-UA" altLang="en-US" sz="2800" b="1">
              <a:solidFill>
                <a:schemeClr val="bg1"/>
              </a:solidFill>
            </a:endParaRPr>
          </a:p>
        </p:txBody>
      </p:sp>
      <p:sp>
        <p:nvSpPr>
          <p:cNvPr id="263171" name="Rectangle 3">
            <a:extLst>
              <a:ext uri="{FF2B5EF4-FFF2-40B4-BE49-F238E27FC236}">
                <a16:creationId xmlns:a16="http://schemas.microsoft.com/office/drawing/2014/main" id="{51A9345F-B7C3-4A81-AA93-52E80CF8DF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3588" y="293688"/>
            <a:ext cx="5827712" cy="640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tabLst>
                <a:tab pos="342900" algn="l"/>
              </a:tabLs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>
              <a:tabLst>
                <a:tab pos="342900" algn="l"/>
              </a:tabLs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2pPr>
            <a:lvl3pPr>
              <a:tabLst>
                <a:tab pos="342900" algn="l"/>
              </a:tabLs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3pPr>
            <a:lvl4pPr>
              <a:tabLst>
                <a:tab pos="342900" algn="l"/>
              </a:tabLs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4pPr>
            <a:lvl5pPr>
              <a:tabLst>
                <a:tab pos="342900" algn="l"/>
              </a:tabLs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en-US" b="1">
                <a:solidFill>
                  <a:schemeClr val="bg1"/>
                </a:solidFill>
                <a:latin typeface="Arial" panose="020B0604020202020204" pitchFamily="34" charset="0"/>
              </a:rPr>
              <a:t>МАЙСТЕРНЯ КОНСУЛЬТУВАННЯ ЗА ДОПОМОГОЮ </a:t>
            </a:r>
            <a:br>
              <a:rPr lang="uk-UA" altLang="en-US" b="1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uk-UA" altLang="en-US" b="1">
                <a:solidFill>
                  <a:schemeClr val="bg1"/>
                </a:solidFill>
                <a:latin typeface="Arial" panose="020B0604020202020204" pitchFamily="34" charset="0"/>
              </a:rPr>
              <a:t>МЕТАФОРИЧНИХ АСОЦІАТИВНИХ КАРТ</a:t>
            </a:r>
            <a:endParaRPr lang="uk-UA" altLang="en-US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uk-UA" altLang="en-US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r>
              <a:rPr lang="uk-UA" altLang="en-US">
                <a:solidFill>
                  <a:schemeClr val="bg1"/>
                </a:solidFill>
                <a:latin typeface="Arial" panose="020B0604020202020204" pitchFamily="34" charset="0"/>
              </a:rPr>
              <a:t>Метафоричні асоціативні карти (МАК) – сучасний, дієвий інструмент консультаційної та психотерапевтичної роботи.</a:t>
            </a:r>
          </a:p>
          <a:p>
            <a:pPr algn="ctr"/>
            <a:endParaRPr lang="uk-UA" altLang="en-US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r>
              <a:rPr lang="uk-UA" altLang="en-US">
                <a:solidFill>
                  <a:schemeClr val="bg1"/>
                </a:solidFill>
                <a:latin typeface="Arial" panose="020B0604020202020204" pitchFamily="34" charset="0"/>
              </a:rPr>
              <a:t>МАК – це не гра, не гадання, це </a:t>
            </a:r>
            <a:r>
              <a:rPr lang="uk-UA" altLang="en-US" b="1">
                <a:solidFill>
                  <a:schemeClr val="bg1"/>
                </a:solidFill>
                <a:latin typeface="Arial" panose="020B0604020202020204" pitchFamily="34" charset="0"/>
              </a:rPr>
              <a:t>науково</a:t>
            </a:r>
            <a:r>
              <a:rPr lang="uk-UA" altLang="en-US">
                <a:solidFill>
                  <a:schemeClr val="bg1"/>
                </a:solidFill>
                <a:latin typeface="Arial" panose="020B0604020202020204" pitchFamily="34" charset="0"/>
              </a:rPr>
              <a:t> обґрунтований професійний інструмент серйозної психологічної роботи психолога та його клієнта. </a:t>
            </a:r>
          </a:p>
          <a:p>
            <a:pPr algn="ctr"/>
            <a:endParaRPr lang="uk-UA" altLang="en-US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r>
              <a:rPr lang="uk-UA" altLang="en-US">
                <a:solidFill>
                  <a:schemeClr val="bg1"/>
                </a:solidFill>
                <a:latin typeface="Arial" panose="020B0604020202020204" pitchFamily="34" charset="0"/>
              </a:rPr>
              <a:t>Використання технік МАК дозволяє психологу:</a:t>
            </a:r>
          </a:p>
          <a:p>
            <a:pPr>
              <a:buFontTx/>
              <a:buChar char="•"/>
            </a:pPr>
            <a:r>
              <a:rPr lang="uk-UA" altLang="en-US">
                <a:solidFill>
                  <a:schemeClr val="bg1"/>
                </a:solidFill>
                <a:latin typeface="Arial" panose="020B0604020202020204" pitchFamily="34" charset="0"/>
              </a:rPr>
              <a:t>швидко та точно діагностувати проблеми своїх клієнтів;</a:t>
            </a:r>
          </a:p>
          <a:p>
            <a:pPr>
              <a:buFontTx/>
              <a:buChar char="•"/>
            </a:pPr>
            <a:r>
              <a:rPr lang="uk-UA" altLang="en-US">
                <a:solidFill>
                  <a:schemeClr val="bg1"/>
                </a:solidFill>
                <a:latin typeface="Arial" panose="020B0604020202020204" pitchFamily="34" charset="0"/>
              </a:rPr>
              <a:t>створювати для клієнтів умови для швидкого але безпечного усвідомлювання переживань, ставлень, прихованих мотивів поведінки, особистісних обмежень, особистісних та ситуаційних ресурсів досягнення важливих цілей;</a:t>
            </a:r>
          </a:p>
          <a:p>
            <a:pPr>
              <a:buFontTx/>
              <a:buChar char="•"/>
            </a:pPr>
            <a:r>
              <a:rPr lang="uk-UA" altLang="en-US">
                <a:solidFill>
                  <a:schemeClr val="bg1"/>
                </a:solidFill>
                <a:latin typeface="Arial" panose="020B0604020202020204" pitchFamily="34" charset="0"/>
              </a:rPr>
              <a:t>пришвидшувати просування клієнта консультаційним процесом від проблеми до результату з її успішного розв’язання.</a:t>
            </a:r>
          </a:p>
        </p:txBody>
      </p:sp>
      <p:pic>
        <p:nvPicPr>
          <p:cNvPr id="263173" name="Picture 5">
            <a:extLst>
              <a:ext uri="{FF2B5EF4-FFF2-40B4-BE49-F238E27FC236}">
                <a16:creationId xmlns:a16="http://schemas.microsoft.com/office/drawing/2014/main" id="{32ECEDAD-391E-4CE4-B0FA-F10AA4741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560388"/>
            <a:ext cx="5183187" cy="454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Заголовок 1">
            <a:extLst>
              <a:ext uri="{FF2B5EF4-FFF2-40B4-BE49-F238E27FC236}">
                <a16:creationId xmlns:a16="http://schemas.microsoft.com/office/drawing/2014/main" id="{92A668FE-8103-42EB-87B0-D0B60FB14A1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21550" y="1192213"/>
            <a:ext cx="4402138" cy="4970462"/>
          </a:xfrm>
        </p:spPr>
        <p:txBody>
          <a:bodyPr lIns="0" tIns="0" rIns="0" bIns="0" anchor="b"/>
          <a:lstStyle/>
          <a:p>
            <a:pPr algn="ctr"/>
            <a:r>
              <a:rPr lang="ru-RU" altLang="en-US" sz="3600">
                <a:solidFill>
                  <a:schemeClr val="bg2"/>
                </a:solidFill>
                <a:latin typeface="Franklin Gothic Book" panose="020B0503020102020204" pitchFamily="34" charset="0"/>
              </a:rPr>
              <a:t>Харківська державна академія культури є сучасним закладом вищої освіти </a:t>
            </a:r>
            <a:r>
              <a:rPr lang="en-US" altLang="en-US" sz="3600">
                <a:solidFill>
                  <a:schemeClr val="bg2"/>
                </a:solidFill>
                <a:latin typeface="Franklin Gothic Book" panose="020B0503020102020204" pitchFamily="34" charset="0"/>
              </a:rPr>
              <a:t>IV </a:t>
            </a:r>
            <a:r>
              <a:rPr lang="uk-UA" altLang="en-US" sz="3600">
                <a:solidFill>
                  <a:schemeClr val="bg2"/>
                </a:solidFill>
                <a:latin typeface="Franklin Gothic Book" panose="020B0503020102020204" pitchFamily="34" charset="0"/>
              </a:rPr>
              <a:t>рівня акредитації, підпорядкований Міністерству культури та інформаційної політики України</a:t>
            </a:r>
            <a:r>
              <a:rPr lang="uk-UA" altLang="en-US" sz="4000"/>
              <a:t> </a:t>
            </a:r>
            <a:endParaRPr lang="ru-RU" altLang="en-US" sz="4000"/>
          </a:p>
        </p:txBody>
      </p:sp>
      <p:pic>
        <p:nvPicPr>
          <p:cNvPr id="44035" name="Рисунок 4">
            <a:extLst>
              <a:ext uri="{FF2B5EF4-FFF2-40B4-BE49-F238E27FC236}">
                <a16:creationId xmlns:a16="http://schemas.microsoft.com/office/drawing/2014/main" id="{20F388B4-56BA-4911-BBB2-A153D239BD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5275"/>
            <a:ext cx="6503988" cy="474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одзаголовок 6">
            <a:extLst>
              <a:ext uri="{FF2B5EF4-FFF2-40B4-BE49-F238E27FC236}">
                <a16:creationId xmlns:a16="http://schemas.microsoft.com/office/drawing/2014/main" id="{84AFA725-13C4-47F3-8D6F-83256C19D19E}"/>
              </a:ext>
            </a:extLst>
          </p:cNvPr>
          <p:cNvSpPr>
            <a:spLocks/>
          </p:cNvSpPr>
          <p:nvPr/>
        </p:nvSpPr>
        <p:spPr bwMode="auto">
          <a:xfrm>
            <a:off x="1103313" y="5334000"/>
            <a:ext cx="4117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algn="ctr">
              <a:spcBef>
                <a:spcPct val="20000"/>
              </a:spcBef>
              <a:buClr>
                <a:schemeClr val="hlink"/>
              </a:buClr>
              <a:buSzPct val="120000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algn="ctr">
              <a:spcBef>
                <a:spcPct val="20000"/>
              </a:spcBef>
              <a:buFont typeface="Tahoma" panose="020B0604030504040204" pitchFamily="34" charset="0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algn="ctr">
              <a:spcBef>
                <a:spcPct val="20000"/>
              </a:spcBef>
              <a:buClr>
                <a:schemeClr val="hlink"/>
              </a:buClr>
              <a:buSzPct val="120000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algn="ctr">
              <a:spcBef>
                <a:spcPct val="20000"/>
              </a:spcBef>
              <a:buFont typeface="Tahoma" panose="020B0604030504040204" pitchFamily="34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70000"/>
              </a:lnSpc>
            </a:pPr>
            <a:r>
              <a:rPr lang="ru-RU" altLang="en-US" sz="2600" i="1">
                <a:solidFill>
                  <a:schemeClr val="bg1"/>
                </a:solidFill>
              </a:rPr>
              <a:t>Бурсацький спуск, 4</a:t>
            </a:r>
          </a:p>
        </p:txBody>
      </p:sp>
      <p:sp>
        <p:nvSpPr>
          <p:cNvPr id="2" name="Подзаголовок 6">
            <a:extLst>
              <a:ext uri="{FF2B5EF4-FFF2-40B4-BE49-F238E27FC236}">
                <a16:creationId xmlns:a16="http://schemas.microsoft.com/office/drawing/2014/main" id="{443ED3EB-0501-49F7-8BAD-40A767890CEB}"/>
              </a:ext>
            </a:extLst>
          </p:cNvPr>
          <p:cNvSpPr>
            <a:spLocks/>
          </p:cNvSpPr>
          <p:nvPr/>
        </p:nvSpPr>
        <p:spPr bwMode="auto">
          <a:xfrm>
            <a:off x="1047750" y="5851525"/>
            <a:ext cx="4117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algn="ctr">
              <a:spcBef>
                <a:spcPct val="20000"/>
              </a:spcBef>
              <a:buClr>
                <a:schemeClr val="hlink"/>
              </a:buClr>
              <a:buSzPct val="120000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algn="ctr">
              <a:spcBef>
                <a:spcPct val="20000"/>
              </a:spcBef>
              <a:buFont typeface="Tahoma" panose="020B0604030504040204" pitchFamily="34" charset="0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algn="ctr">
              <a:spcBef>
                <a:spcPct val="20000"/>
              </a:spcBef>
              <a:buClr>
                <a:schemeClr val="hlink"/>
              </a:buClr>
              <a:buSzPct val="120000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algn="ctr">
              <a:spcBef>
                <a:spcPct val="20000"/>
              </a:spcBef>
              <a:buFont typeface="Tahoma" panose="020B0604030504040204" pitchFamily="34" charset="0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70000"/>
              </a:lnSpc>
            </a:pPr>
            <a:r>
              <a:rPr lang="ru-RU" altLang="en-US" sz="2600" i="1">
                <a:solidFill>
                  <a:schemeClr val="bg1"/>
                </a:solidFill>
              </a:rPr>
              <a:t>(метро Історичний музей)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>
            <a:extLst>
              <a:ext uri="{FF2B5EF4-FFF2-40B4-BE49-F238E27FC236}">
                <a16:creationId xmlns:a16="http://schemas.microsoft.com/office/drawing/2014/main" id="{56AF1219-1A5E-4AC9-ADD0-ADF99B5D4D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3438" y="2998788"/>
            <a:ext cx="70167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uk-UA" altLang="en-US" sz="2800" b="1">
              <a:solidFill>
                <a:schemeClr val="bg1"/>
              </a:solidFill>
            </a:endParaRPr>
          </a:p>
        </p:txBody>
      </p:sp>
      <p:sp>
        <p:nvSpPr>
          <p:cNvPr id="265219" name="Rectangle 3">
            <a:extLst>
              <a:ext uri="{FF2B5EF4-FFF2-40B4-BE49-F238E27FC236}">
                <a16:creationId xmlns:a16="http://schemas.microsoft.com/office/drawing/2014/main" id="{888656B8-A8A8-45B4-8F88-0077E1098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8838" y="974725"/>
            <a:ext cx="4640262" cy="466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tabLst>
                <a:tab pos="342900" algn="l"/>
              </a:tabLs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>
              <a:tabLst>
                <a:tab pos="342900" algn="l"/>
              </a:tabLs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2pPr>
            <a:lvl3pPr>
              <a:tabLst>
                <a:tab pos="342900" algn="l"/>
              </a:tabLs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3pPr>
            <a:lvl4pPr>
              <a:tabLst>
                <a:tab pos="342900" algn="l"/>
              </a:tabLs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4pPr>
            <a:lvl5pPr>
              <a:tabLst>
                <a:tab pos="342900" algn="l"/>
              </a:tabLs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en-US" sz="2000" b="1">
                <a:solidFill>
                  <a:schemeClr val="bg1"/>
                </a:solidFill>
                <a:latin typeface="Arial" panose="020B0604020202020204" pitchFamily="34" charset="0"/>
              </a:rPr>
              <a:t>АРТ-ТЕРАПІЯ</a:t>
            </a:r>
            <a:r>
              <a:rPr lang="uk-UA" altLang="en-US" sz="2000">
                <a:solidFill>
                  <a:schemeClr val="bg1"/>
                </a:solidFill>
                <a:latin typeface="Arial" panose="020B0604020202020204" pitchFamily="34" charset="0"/>
              </a:rPr>
              <a:t> – надання психологічної (консультаційної, психокорекційної, психотерапевтичної, коучінгової) допомоги, опосередкованої засобами мистецтва. </a:t>
            </a:r>
          </a:p>
          <a:p>
            <a:endParaRPr lang="uk-UA" altLang="en-US" sz="20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uk-UA" altLang="en-US" sz="2000">
                <a:solidFill>
                  <a:schemeClr val="bg1"/>
                </a:solidFill>
                <a:latin typeface="Arial" panose="020B0604020202020204" pitchFamily="34" charset="0"/>
              </a:rPr>
              <a:t>Використання арт-терапії дозволяє дбайливо та обережно вирішувати різні особистісні проблеми людей різного віку, статі, професії…. </a:t>
            </a:r>
          </a:p>
          <a:p>
            <a:endParaRPr lang="uk-UA" altLang="en-US" sz="20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uk-UA" altLang="en-US" sz="2000">
                <a:solidFill>
                  <a:schemeClr val="bg1"/>
                </a:solidFill>
                <a:latin typeface="Arial" panose="020B0604020202020204" pitchFamily="34" charset="0"/>
              </a:rPr>
              <a:t>Студенти опановують: ізо-терапію, бібліотерапію, казкотерапію, сенд-плей (пісочну) терапію……</a:t>
            </a:r>
          </a:p>
        </p:txBody>
      </p:sp>
      <p:pic>
        <p:nvPicPr>
          <p:cNvPr id="265221" name="Picture 5">
            <a:extLst>
              <a:ext uri="{FF2B5EF4-FFF2-40B4-BE49-F238E27FC236}">
                <a16:creationId xmlns:a16="http://schemas.microsoft.com/office/drawing/2014/main" id="{92E6AF5E-C852-4BCE-8C2C-34F6EBFAA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3600"/>
            <a:ext cx="63627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>
            <a:extLst>
              <a:ext uri="{FF2B5EF4-FFF2-40B4-BE49-F238E27FC236}">
                <a16:creationId xmlns:a16="http://schemas.microsoft.com/office/drawing/2014/main" id="{CD6AE2F5-2ED1-4575-A59F-059CA4A7B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3438" y="2998788"/>
            <a:ext cx="70167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uk-UA" altLang="en-US" sz="2800" b="1">
              <a:solidFill>
                <a:schemeClr val="bg1"/>
              </a:solidFill>
            </a:endParaRPr>
          </a:p>
        </p:txBody>
      </p:sp>
      <p:sp>
        <p:nvSpPr>
          <p:cNvPr id="269315" name="Rectangle 3">
            <a:extLst>
              <a:ext uri="{FF2B5EF4-FFF2-40B4-BE49-F238E27FC236}">
                <a16:creationId xmlns:a16="http://schemas.microsoft.com/office/drawing/2014/main" id="{5AF0EE1B-6D91-4B5F-933E-C51E856A00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6175" y="557213"/>
            <a:ext cx="5635625" cy="588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tabLst>
                <a:tab pos="342900" algn="l"/>
              </a:tabLs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>
              <a:tabLst>
                <a:tab pos="342900" algn="l"/>
              </a:tabLs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2pPr>
            <a:lvl3pPr>
              <a:tabLst>
                <a:tab pos="342900" algn="l"/>
              </a:tabLs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3pPr>
            <a:lvl4pPr>
              <a:tabLst>
                <a:tab pos="342900" algn="l"/>
              </a:tabLs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4pPr>
            <a:lvl5pPr>
              <a:tabLst>
                <a:tab pos="342900" algn="l"/>
              </a:tabLs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en-US" sz="2000" b="1">
                <a:solidFill>
                  <a:schemeClr val="bg1"/>
                </a:solidFill>
                <a:latin typeface="Arial" panose="020B0604020202020204" pitchFamily="34" charset="0"/>
              </a:rPr>
              <a:t>ЛАБОРАТОРІЯ ПСИХОЛОГІЧНИХ </a:t>
            </a:r>
            <a:br>
              <a:rPr lang="uk-UA" altLang="en-US" sz="2000" b="1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uk-UA" altLang="en-US" sz="2000" b="1">
                <a:solidFill>
                  <a:schemeClr val="bg1"/>
                </a:solidFill>
                <a:latin typeface="Arial" panose="020B0604020202020204" pitchFamily="34" charset="0"/>
              </a:rPr>
              <a:t>Т-ІГОР</a:t>
            </a:r>
            <a:endParaRPr lang="uk-UA" altLang="en-US" sz="20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uk-UA" altLang="en-US" sz="20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uk-UA" altLang="en-US" sz="2000">
                <a:solidFill>
                  <a:schemeClr val="bg1"/>
                </a:solidFill>
                <a:latin typeface="Arial" panose="020B0604020202020204" pitchFamily="34" charset="0"/>
              </a:rPr>
              <a:t>Студенти-психологи вчаться використовувати у своїй практиці сучасний, ефективний, захоплюючий інструмент індивідуальної та групової психологічної роботи.</a:t>
            </a:r>
          </a:p>
          <a:p>
            <a:endParaRPr lang="uk-UA" altLang="en-US" sz="20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uk-UA" altLang="en-US" sz="2000">
                <a:solidFill>
                  <a:schemeClr val="bg1"/>
                </a:solidFill>
                <a:latin typeface="Arial" panose="020B0604020202020204" pitchFamily="34" charset="0"/>
              </a:rPr>
              <a:t>Психологічна Т-гра – консультаційна, тренінгова, коучінгова, розвивальна робота у  форматі настільної гри. </a:t>
            </a:r>
          </a:p>
          <a:p>
            <a:endParaRPr lang="uk-UA" altLang="en-US" sz="20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uk-UA" altLang="en-US" sz="2000">
                <a:solidFill>
                  <a:schemeClr val="bg1"/>
                </a:solidFill>
                <a:latin typeface="Arial" panose="020B0604020202020204" pitchFamily="34" charset="0"/>
              </a:rPr>
              <a:t>Дозволяє учасникам:</a:t>
            </a:r>
          </a:p>
          <a:p>
            <a:pPr>
              <a:buFontTx/>
              <a:buChar char="•"/>
            </a:pPr>
            <a:r>
              <a:rPr lang="uk-UA" altLang="en-US" sz="2000">
                <a:solidFill>
                  <a:schemeClr val="bg1"/>
                </a:solidFill>
                <a:latin typeface="Arial" panose="020B0604020202020204" pitchFamily="34" charset="0"/>
              </a:rPr>
              <a:t>зрозуміти різні обставини власного життя, виявити причини внутрішньої дисгармонії та негараздів у стосунках з оточуючими;</a:t>
            </a:r>
          </a:p>
          <a:p>
            <a:pPr>
              <a:buFontTx/>
              <a:buChar char="•"/>
            </a:pPr>
            <a:r>
              <a:rPr lang="uk-UA" altLang="en-US" sz="2000">
                <a:solidFill>
                  <a:schemeClr val="bg1"/>
                </a:solidFill>
                <a:latin typeface="Arial" panose="020B0604020202020204" pitchFamily="34" charset="0"/>
              </a:rPr>
              <a:t>знайти ресурси та подолати перешкоди у досягненні омріяних цілей;</a:t>
            </a:r>
          </a:p>
          <a:p>
            <a:pPr>
              <a:buFontTx/>
              <a:buChar char="•"/>
            </a:pPr>
            <a:r>
              <a:rPr lang="uk-UA" altLang="en-US" sz="2000">
                <a:solidFill>
                  <a:schemeClr val="bg1"/>
                </a:solidFill>
                <a:latin typeface="Arial" panose="020B0604020202020204" pitchFamily="34" charset="0"/>
              </a:rPr>
              <a:t>здійснити важливі життєві вибори.</a:t>
            </a:r>
          </a:p>
        </p:txBody>
      </p:sp>
      <p:pic>
        <p:nvPicPr>
          <p:cNvPr id="269317" name="Picture 5">
            <a:extLst>
              <a:ext uri="{FF2B5EF4-FFF2-40B4-BE49-F238E27FC236}">
                <a16:creationId xmlns:a16="http://schemas.microsoft.com/office/drawing/2014/main" id="{15D82D7D-AC85-4661-879C-1ACB41AA8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1168400"/>
            <a:ext cx="5594350" cy="454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>
            <a:extLst>
              <a:ext uri="{FF2B5EF4-FFF2-40B4-BE49-F238E27FC236}">
                <a16:creationId xmlns:a16="http://schemas.microsoft.com/office/drawing/2014/main" id="{0BA781E0-2E79-414C-81B2-D96CEEE4B0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3438" y="2998788"/>
            <a:ext cx="70167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uk-UA" altLang="en-US" sz="2800" b="1">
              <a:solidFill>
                <a:schemeClr val="bg1"/>
              </a:solidFill>
            </a:endParaRPr>
          </a:p>
        </p:txBody>
      </p:sp>
      <p:sp>
        <p:nvSpPr>
          <p:cNvPr id="267267" name="Rectangle 3">
            <a:extLst>
              <a:ext uri="{FF2B5EF4-FFF2-40B4-BE49-F238E27FC236}">
                <a16:creationId xmlns:a16="http://schemas.microsoft.com/office/drawing/2014/main" id="{4750B0E0-6139-486C-9EC1-7A2006BA53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3588" y="403225"/>
            <a:ext cx="5827712" cy="618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tabLst>
                <a:tab pos="342900" algn="l"/>
              </a:tabLs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>
              <a:tabLst>
                <a:tab pos="342900" algn="l"/>
              </a:tabLs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2pPr>
            <a:lvl3pPr>
              <a:tabLst>
                <a:tab pos="342900" algn="l"/>
              </a:tabLs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3pPr>
            <a:lvl4pPr>
              <a:tabLst>
                <a:tab pos="342900" algn="l"/>
              </a:tabLs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4pPr>
            <a:lvl5pPr>
              <a:tabLst>
                <a:tab pos="342900" algn="l"/>
              </a:tabLs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en-US" sz="2000" b="1">
                <a:solidFill>
                  <a:schemeClr val="bg1"/>
                </a:solidFill>
                <a:latin typeface="Arial" panose="020B0604020202020204" pitchFamily="34" charset="0"/>
              </a:rPr>
              <a:t>ТРЕНІНГ НАВИЧОК КОНСУЛЬТУВАННЯ – ІНТЕРВІЗІЙНА ГРУПА </a:t>
            </a:r>
            <a:endParaRPr lang="ru-RU" altLang="en-US" sz="20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uk-UA" altLang="en-US" sz="2000">
                <a:solidFill>
                  <a:schemeClr val="bg1"/>
                </a:solidFill>
                <a:latin typeface="Arial" panose="020B0604020202020204" pitchFamily="34" charset="0"/>
              </a:rPr>
              <a:t>розвиток професійної майстерності та опрацювання індивідуального досвіду (відвідування за бажанням) </a:t>
            </a:r>
          </a:p>
          <a:p>
            <a:endParaRPr lang="ru-RU" altLang="en-US" sz="20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uk-UA" altLang="en-US" sz="2000">
                <a:solidFill>
                  <a:schemeClr val="bg1"/>
                </a:solidFill>
                <a:latin typeface="Arial" panose="020B0604020202020204" pitchFamily="34" charset="0"/>
              </a:rPr>
              <a:t>Заняття інтервізійної групи – це:</a:t>
            </a:r>
            <a:endParaRPr lang="ru-RU" altLang="en-US" sz="20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buFontTx/>
              <a:buChar char="•"/>
            </a:pPr>
            <a:r>
              <a:rPr lang="uk-UA" altLang="en-US" sz="2000">
                <a:solidFill>
                  <a:schemeClr val="bg1"/>
                </a:solidFill>
                <a:latin typeface="Arial" panose="020B0604020202020204" pitchFamily="34" charset="0"/>
              </a:rPr>
              <a:t>тренінг професійної компетентності психолога </a:t>
            </a:r>
            <a:br>
              <a:rPr lang="uk-UA" altLang="en-US" sz="200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uk-UA" altLang="en-US" sz="2000">
                <a:solidFill>
                  <a:schemeClr val="bg1"/>
                </a:solidFill>
                <a:latin typeface="Arial" panose="020B0604020202020204" pitchFamily="34" charset="0"/>
              </a:rPr>
              <a:t>  –  практичні заняття з розвитку навичок </a:t>
            </a:r>
            <a:br>
              <a:rPr lang="uk-UA" altLang="en-US" sz="200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uk-UA" altLang="en-US" sz="2000">
                <a:solidFill>
                  <a:schemeClr val="bg1"/>
                </a:solidFill>
                <a:latin typeface="Arial" panose="020B0604020202020204" pitchFamily="34" charset="0"/>
              </a:rPr>
              <a:t>  професійної психологічної комунікації </a:t>
            </a:r>
            <a:br>
              <a:rPr lang="uk-UA" altLang="en-US" sz="200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uk-UA" altLang="en-US" sz="2000">
                <a:solidFill>
                  <a:schemeClr val="bg1"/>
                </a:solidFill>
                <a:latin typeface="Arial" panose="020B0604020202020204" pitchFamily="34" charset="0"/>
              </a:rPr>
              <a:t>  (психологічного консультування);</a:t>
            </a:r>
            <a:endParaRPr lang="ru-RU" altLang="en-US" sz="20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buFontTx/>
              <a:buChar char="•"/>
            </a:pPr>
            <a:r>
              <a:rPr lang="uk-UA" altLang="en-US" sz="2000">
                <a:solidFill>
                  <a:schemeClr val="bg1"/>
                </a:solidFill>
                <a:latin typeface="Arial" panose="020B0604020202020204" pitchFamily="34" charset="0"/>
              </a:rPr>
              <a:t>розвиток професійного психологічного </a:t>
            </a:r>
            <a:br>
              <a:rPr lang="uk-UA" altLang="en-US" sz="200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uk-UA" altLang="en-US" sz="2000">
                <a:solidFill>
                  <a:schemeClr val="bg1"/>
                </a:solidFill>
                <a:latin typeface="Arial" panose="020B0604020202020204" pitchFamily="34" charset="0"/>
              </a:rPr>
              <a:t>  мислення – дискусії-обговорення власного </a:t>
            </a:r>
            <a:br>
              <a:rPr lang="uk-UA" altLang="en-US" sz="200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uk-UA" altLang="en-US" sz="2000">
                <a:solidFill>
                  <a:schemeClr val="bg1"/>
                </a:solidFill>
                <a:latin typeface="Arial" panose="020B0604020202020204" pitchFamily="34" charset="0"/>
              </a:rPr>
              <a:t>  особистісного досвіду у форматі </a:t>
            </a:r>
            <a:br>
              <a:rPr lang="uk-UA" altLang="en-US" sz="200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uk-UA" altLang="en-US" sz="2000">
                <a:solidFill>
                  <a:schemeClr val="bg1"/>
                </a:solidFill>
                <a:latin typeface="Arial" panose="020B0604020202020204" pitchFamily="34" charset="0"/>
              </a:rPr>
              <a:t>  психологічного аналізу із застосуванням </a:t>
            </a:r>
            <a:br>
              <a:rPr lang="uk-UA" altLang="en-US" sz="200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uk-UA" altLang="en-US" sz="2000">
                <a:solidFill>
                  <a:schemeClr val="bg1"/>
                </a:solidFill>
                <a:latin typeface="Arial" panose="020B0604020202020204" pitchFamily="34" charset="0"/>
              </a:rPr>
              <a:t>  набутих знань;</a:t>
            </a:r>
            <a:endParaRPr lang="ru-RU" altLang="en-US" sz="20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buFontTx/>
              <a:buChar char="•"/>
            </a:pPr>
            <a:r>
              <a:rPr lang="uk-UA" altLang="en-US" sz="2000">
                <a:solidFill>
                  <a:schemeClr val="bg1"/>
                </a:solidFill>
                <a:latin typeface="Arial" panose="020B0604020202020204" pitchFamily="34" charset="0"/>
              </a:rPr>
              <a:t>розширення професійного світогляду та </a:t>
            </a:r>
            <a:br>
              <a:rPr lang="uk-UA" altLang="en-US" sz="200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uk-UA" altLang="en-US" sz="2000">
                <a:solidFill>
                  <a:schemeClr val="bg1"/>
                </a:solidFill>
                <a:latin typeface="Arial" panose="020B0604020202020204" pitchFamily="34" charset="0"/>
              </a:rPr>
              <a:t>  обізнаності – мінілекції та інформаційні </a:t>
            </a:r>
            <a:br>
              <a:rPr lang="uk-UA" altLang="en-US" sz="200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uk-UA" altLang="en-US" sz="2000">
                <a:solidFill>
                  <a:schemeClr val="bg1"/>
                </a:solidFill>
                <a:latin typeface="Arial" panose="020B0604020202020204" pitchFamily="34" charset="0"/>
              </a:rPr>
              <a:t>  повідомлення з актуальних проблем різних </a:t>
            </a:r>
            <a:br>
              <a:rPr lang="uk-UA" altLang="en-US" sz="200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uk-UA" altLang="en-US" sz="2000">
                <a:solidFill>
                  <a:schemeClr val="bg1"/>
                </a:solidFill>
                <a:latin typeface="Arial" panose="020B0604020202020204" pitchFamily="34" charset="0"/>
              </a:rPr>
              <a:t>  галузей психологічної практики.</a:t>
            </a:r>
          </a:p>
        </p:txBody>
      </p:sp>
      <p:pic>
        <p:nvPicPr>
          <p:cNvPr id="267268" name="Picture 4">
            <a:extLst>
              <a:ext uri="{FF2B5EF4-FFF2-40B4-BE49-F238E27FC236}">
                <a16:creationId xmlns:a16="http://schemas.microsoft.com/office/drawing/2014/main" id="{E403AC0D-3F18-4013-B9F2-DBC353392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1527175"/>
            <a:ext cx="4991100" cy="279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>
            <a:extLst>
              <a:ext uri="{FF2B5EF4-FFF2-40B4-BE49-F238E27FC236}">
                <a16:creationId xmlns:a16="http://schemas.microsoft.com/office/drawing/2014/main" id="{6F95DD5C-B6E5-4D39-8048-7F9B4AEC59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9550"/>
            <a:ext cx="8372475" cy="116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uk-UA" altLang="en-US" sz="2600" b="1" i="1">
                <a:solidFill>
                  <a:srgbClr val="AC0000"/>
                </a:solidFill>
              </a:rPr>
              <a:t>Проект </a:t>
            </a:r>
            <a:br>
              <a:rPr lang="uk-UA" altLang="en-US" sz="2600" b="1" i="1">
                <a:solidFill>
                  <a:srgbClr val="AC0000"/>
                </a:solidFill>
              </a:rPr>
            </a:br>
            <a:r>
              <a:rPr lang="uk-UA" altLang="en-US" sz="2600" b="1" i="1">
                <a:solidFill>
                  <a:srgbClr val="AC0000"/>
                </a:solidFill>
              </a:rPr>
              <a:t>«Варіанти професійної кар’єри психолога»</a:t>
            </a:r>
          </a:p>
          <a:p>
            <a:pPr algn="ctr"/>
            <a:r>
              <a:rPr lang="uk-UA" altLang="en-US" b="1">
                <a:solidFill>
                  <a:srgbClr val="AC0000"/>
                </a:solidFill>
              </a:rPr>
              <a:t>Цикл лекцій-зустрічей з психологами-фахівцями у різних галузях</a:t>
            </a:r>
            <a:endParaRPr lang="uk-UA" altLang="en-US" sz="2200" b="1">
              <a:solidFill>
                <a:srgbClr val="AC0000"/>
              </a:solidFill>
            </a:endParaRPr>
          </a:p>
        </p:txBody>
      </p:sp>
      <p:pic>
        <p:nvPicPr>
          <p:cNvPr id="271365" name="Picture 5">
            <a:extLst>
              <a:ext uri="{FF2B5EF4-FFF2-40B4-BE49-F238E27FC236}">
                <a16:creationId xmlns:a16="http://schemas.microsoft.com/office/drawing/2014/main" id="{E2794CB9-FB4A-472A-8A27-7DA238605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755775"/>
            <a:ext cx="4627563" cy="347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1368" name="Picture 8">
            <a:extLst>
              <a:ext uri="{FF2B5EF4-FFF2-40B4-BE49-F238E27FC236}">
                <a16:creationId xmlns:a16="http://schemas.microsoft.com/office/drawing/2014/main" id="{46D3532F-5B0D-40DA-9572-CFB0ACE9A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1138"/>
            <a:ext cx="4795838" cy="358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1369" name="Picture 9">
            <a:extLst>
              <a:ext uri="{FF2B5EF4-FFF2-40B4-BE49-F238E27FC236}">
                <a16:creationId xmlns:a16="http://schemas.microsoft.com/office/drawing/2014/main" id="{A92220ED-F530-4FC3-84E1-9F8B28F44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075" y="3492500"/>
            <a:ext cx="4487863" cy="336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>
            <a:extLst>
              <a:ext uri="{FF2B5EF4-FFF2-40B4-BE49-F238E27FC236}">
                <a16:creationId xmlns:a16="http://schemas.microsoft.com/office/drawing/2014/main" id="{00B89F6A-18B9-4FF0-ADF6-A346A910B9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1750"/>
            <a:ext cx="8372475" cy="128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uk-UA" altLang="en-US" sz="2600" b="1" i="1" u="sng">
                <a:solidFill>
                  <a:srgbClr val="AC0000"/>
                </a:solidFill>
              </a:rPr>
              <a:t>Проект “Майстер-класи”</a:t>
            </a:r>
          </a:p>
          <a:p>
            <a:pPr algn="ctr"/>
            <a:r>
              <a:rPr lang="uk-UA" altLang="en-US" sz="2600" b="1" i="1">
                <a:solidFill>
                  <a:srgbClr val="AC0000"/>
                </a:solidFill>
              </a:rPr>
              <a:t>Для тих, хто бажає</a:t>
            </a:r>
            <a:br>
              <a:rPr lang="uk-UA" altLang="en-US" sz="2600" b="1" i="1">
                <a:solidFill>
                  <a:srgbClr val="AC0000"/>
                </a:solidFill>
              </a:rPr>
            </a:br>
            <a:r>
              <a:rPr lang="uk-UA" altLang="en-US" sz="2600" b="1" i="1">
                <a:solidFill>
                  <a:srgbClr val="AC0000"/>
                </a:solidFill>
              </a:rPr>
              <a:t>випробувати себе на практиці</a:t>
            </a:r>
            <a:endParaRPr lang="uk-UA" altLang="en-US" sz="2200" b="1">
              <a:solidFill>
                <a:srgbClr val="AC0000"/>
              </a:solidFill>
            </a:endParaRPr>
          </a:p>
        </p:txBody>
      </p:sp>
      <p:pic>
        <p:nvPicPr>
          <p:cNvPr id="280582" name="Picture 6">
            <a:extLst>
              <a:ext uri="{FF2B5EF4-FFF2-40B4-BE49-F238E27FC236}">
                <a16:creationId xmlns:a16="http://schemas.microsoft.com/office/drawing/2014/main" id="{5E911238-73C7-4E0B-BFA8-432E267E4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1395413"/>
            <a:ext cx="5092700" cy="381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0583" name="Picture 7">
            <a:extLst>
              <a:ext uri="{FF2B5EF4-FFF2-40B4-BE49-F238E27FC236}">
                <a16:creationId xmlns:a16="http://schemas.microsoft.com/office/drawing/2014/main" id="{DF141B92-1BC9-403E-81D3-755A676AC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561975"/>
            <a:ext cx="4548187" cy="341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0584" name="Picture 8">
            <a:extLst>
              <a:ext uri="{FF2B5EF4-FFF2-40B4-BE49-F238E27FC236}">
                <a16:creationId xmlns:a16="http://schemas.microsoft.com/office/drawing/2014/main" id="{C7CB2F5F-B403-44F3-867E-6B4444F97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300" y="2851150"/>
            <a:ext cx="4919663" cy="368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0588" name="Picture 12" descr="На изображении может находиться: 2 человека, люди сидят">
            <a:extLst>
              <a:ext uri="{FF2B5EF4-FFF2-40B4-BE49-F238E27FC236}">
                <a16:creationId xmlns:a16="http://schemas.microsoft.com/office/drawing/2014/main" id="{03BC3558-3A55-44FB-B930-CD3F3E84B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3657600"/>
            <a:ext cx="32004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4" name="Rectangle 4">
            <a:extLst>
              <a:ext uri="{FF2B5EF4-FFF2-40B4-BE49-F238E27FC236}">
                <a16:creationId xmlns:a16="http://schemas.microsoft.com/office/drawing/2014/main" id="{9E6C155E-DE59-4A89-A98C-A733AC6B91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8750"/>
            <a:ext cx="8372475" cy="161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uk-UA" altLang="en-US" sz="2600" b="1" i="1">
                <a:solidFill>
                  <a:srgbClr val="AC0000"/>
                </a:solidFill>
              </a:rPr>
              <a:t>Проект </a:t>
            </a:r>
            <a:br>
              <a:rPr lang="uk-UA" altLang="en-US" sz="2600" b="1" i="1">
                <a:solidFill>
                  <a:srgbClr val="AC0000"/>
                </a:solidFill>
              </a:rPr>
            </a:br>
            <a:r>
              <a:rPr lang="uk-UA" altLang="en-US" sz="2600" b="1" i="1">
                <a:solidFill>
                  <a:srgbClr val="AC0000"/>
                </a:solidFill>
              </a:rPr>
              <a:t>Сучасні напрями психотерапії</a:t>
            </a:r>
            <a:br>
              <a:rPr lang="uk-UA" altLang="en-US" sz="2600" b="1" i="1">
                <a:solidFill>
                  <a:srgbClr val="AC0000"/>
                </a:solidFill>
              </a:rPr>
            </a:br>
            <a:r>
              <a:rPr lang="uk-UA" altLang="en-US" sz="2600" b="1" i="1">
                <a:solidFill>
                  <a:srgbClr val="AC0000"/>
                </a:solidFill>
              </a:rPr>
              <a:t>у психологічній практиці</a:t>
            </a:r>
            <a:endParaRPr lang="uk-UA" altLang="en-US" sz="2600" b="1">
              <a:solidFill>
                <a:srgbClr val="AC0000"/>
              </a:solidFill>
            </a:endParaRPr>
          </a:p>
          <a:p>
            <a:endParaRPr lang="uk-UA" altLang="en-US" sz="2200" b="1">
              <a:solidFill>
                <a:srgbClr val="21468C"/>
              </a:solidFill>
            </a:endParaRPr>
          </a:p>
        </p:txBody>
      </p:sp>
      <p:pic>
        <p:nvPicPr>
          <p:cNvPr id="76813" name="Picture 13">
            <a:extLst>
              <a:ext uri="{FF2B5EF4-FFF2-40B4-BE49-F238E27FC236}">
                <a16:creationId xmlns:a16="http://schemas.microsoft.com/office/drawing/2014/main" id="{23D6162E-8730-408E-A586-5282106C0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650" y="1090613"/>
            <a:ext cx="4776788" cy="358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14" name="Picture 14">
            <a:extLst>
              <a:ext uri="{FF2B5EF4-FFF2-40B4-BE49-F238E27FC236}">
                <a16:creationId xmlns:a16="http://schemas.microsoft.com/office/drawing/2014/main" id="{8421560C-4E63-45CB-ACA5-A00C00C0A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1463675"/>
            <a:ext cx="4549775" cy="341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15" name="Picture 15">
            <a:extLst>
              <a:ext uri="{FF2B5EF4-FFF2-40B4-BE49-F238E27FC236}">
                <a16:creationId xmlns:a16="http://schemas.microsoft.com/office/drawing/2014/main" id="{92E6AB2D-244B-4E7C-91E1-5B70F6C61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300" y="2684463"/>
            <a:ext cx="2863850" cy="381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2" name="Rectangle 4">
            <a:extLst>
              <a:ext uri="{FF2B5EF4-FFF2-40B4-BE49-F238E27FC236}">
                <a16:creationId xmlns:a16="http://schemas.microsoft.com/office/drawing/2014/main" id="{3B001B14-6D5C-4052-9D7C-8063A925F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760538" y="273050"/>
            <a:ext cx="8372476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uk-UA" altLang="en-US" sz="3200" b="1" i="1">
                <a:solidFill>
                  <a:srgbClr val="AC0000"/>
                </a:solidFill>
              </a:rPr>
              <a:t>Проект </a:t>
            </a:r>
            <a:br>
              <a:rPr lang="uk-UA" altLang="en-US" sz="3200" b="1" i="1">
                <a:solidFill>
                  <a:srgbClr val="AC0000"/>
                </a:solidFill>
              </a:rPr>
            </a:br>
            <a:r>
              <a:rPr lang="uk-UA" altLang="en-US" sz="3200" b="1" i="1">
                <a:solidFill>
                  <a:srgbClr val="AC0000"/>
                </a:solidFill>
              </a:rPr>
              <a:t>Навчальні семінари</a:t>
            </a:r>
            <a:endParaRPr lang="uk-UA" altLang="en-US" sz="3200" b="1">
              <a:solidFill>
                <a:srgbClr val="AC0000"/>
              </a:solidFill>
            </a:endParaRPr>
          </a:p>
          <a:p>
            <a:endParaRPr lang="uk-UA" altLang="en-US" sz="3200" b="1">
              <a:solidFill>
                <a:srgbClr val="AC0000"/>
              </a:solidFill>
            </a:endParaRPr>
          </a:p>
        </p:txBody>
      </p:sp>
      <p:pic>
        <p:nvPicPr>
          <p:cNvPr id="78854" name="Picture 6" descr="Нет описания фото.">
            <a:extLst>
              <a:ext uri="{FF2B5EF4-FFF2-40B4-BE49-F238E27FC236}">
                <a16:creationId xmlns:a16="http://schemas.microsoft.com/office/drawing/2014/main" id="{F03A0347-0D72-4610-836F-B324A0280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3136900"/>
            <a:ext cx="4579938" cy="343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8" name="Picture 10" descr="На изображении может находиться: текст">
            <a:extLst>
              <a:ext uri="{FF2B5EF4-FFF2-40B4-BE49-F238E27FC236}">
                <a16:creationId xmlns:a16="http://schemas.microsoft.com/office/drawing/2014/main" id="{256A66AA-9946-4113-8CE9-444B42F9C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403225"/>
            <a:ext cx="6172200" cy="313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61" name="Picture 13" descr="На изображении может находиться: 9 человек, люди сидят, стол и в помещении">
            <a:extLst>
              <a:ext uri="{FF2B5EF4-FFF2-40B4-BE49-F238E27FC236}">
                <a16:creationId xmlns:a16="http://schemas.microsoft.com/office/drawing/2014/main" id="{8D6AC316-D7B3-4D63-A8B3-AAFFDEA8D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338" y="3003550"/>
            <a:ext cx="4879975" cy="366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62" name="Picture 14" descr="На изображении может находиться: 4 человека, люди сидят, стол, офис и в помещении">
            <a:extLst>
              <a:ext uri="{FF2B5EF4-FFF2-40B4-BE49-F238E27FC236}">
                <a16:creationId xmlns:a16="http://schemas.microsoft.com/office/drawing/2014/main" id="{285A5AD5-E208-43B9-B59B-DB7C2F46B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1501775"/>
            <a:ext cx="4929188" cy="369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1" name="Picture 5" descr="На изображении может находиться: текст">
            <a:extLst>
              <a:ext uri="{FF2B5EF4-FFF2-40B4-BE49-F238E27FC236}">
                <a16:creationId xmlns:a16="http://schemas.microsoft.com/office/drawing/2014/main" id="{F6C8CBE4-67F8-4561-BB7A-B88C0816F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013" y="2582863"/>
            <a:ext cx="4275137" cy="427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902" name="Rectangle 6">
            <a:extLst>
              <a:ext uri="{FF2B5EF4-FFF2-40B4-BE49-F238E27FC236}">
                <a16:creationId xmlns:a16="http://schemas.microsoft.com/office/drawing/2014/main" id="{0BB64A0A-9962-4828-9A6A-5A4D8E6137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90500" y="107950"/>
            <a:ext cx="5956300" cy="128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uk-UA" altLang="en-US" sz="2600" b="1" i="1">
                <a:solidFill>
                  <a:srgbClr val="AC0000"/>
                </a:solidFill>
              </a:rPr>
              <a:t>Проект</a:t>
            </a:r>
          </a:p>
          <a:p>
            <a:pPr algn="ctr"/>
            <a:r>
              <a:rPr lang="uk-UA" altLang="en-US" sz="2600" b="1" i="1">
                <a:solidFill>
                  <a:srgbClr val="AC0000"/>
                </a:solidFill>
              </a:rPr>
              <a:t>Психологічні форуми та фестивалі</a:t>
            </a:r>
            <a:endParaRPr lang="uk-UA" altLang="en-US" sz="2200" b="1">
              <a:solidFill>
                <a:srgbClr val="21468C"/>
              </a:solidFill>
            </a:endParaRPr>
          </a:p>
        </p:txBody>
      </p:sp>
      <p:pic>
        <p:nvPicPr>
          <p:cNvPr id="80906" name="Picture 10" descr="На изображении может находиться: Сергей Красин, толпа и на улице">
            <a:extLst>
              <a:ext uri="{FF2B5EF4-FFF2-40B4-BE49-F238E27FC236}">
                <a16:creationId xmlns:a16="http://schemas.microsoft.com/office/drawing/2014/main" id="{191483FC-7685-4E28-901E-496518CBB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850" y="628650"/>
            <a:ext cx="405765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8" name="Picture 12" descr="На изображении может находиться: Анастасия Большакова, текст">
            <a:extLst>
              <a:ext uri="{FF2B5EF4-FFF2-40B4-BE49-F238E27FC236}">
                <a16:creationId xmlns:a16="http://schemas.microsoft.com/office/drawing/2014/main" id="{30D1DECE-44D5-4A4E-805D-7F5FB02FD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1639888"/>
            <a:ext cx="3895725" cy="277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9" name="Picture 13" descr="Нет описания фото.">
            <a:extLst>
              <a:ext uri="{FF2B5EF4-FFF2-40B4-BE49-F238E27FC236}">
                <a16:creationId xmlns:a16="http://schemas.microsoft.com/office/drawing/2014/main" id="{A24EDF3C-21C7-4CB7-853B-E7432E64E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88" y="3487738"/>
            <a:ext cx="3824287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10" name="Picture 14">
            <a:extLst>
              <a:ext uri="{FF2B5EF4-FFF2-40B4-BE49-F238E27FC236}">
                <a16:creationId xmlns:a16="http://schemas.microsoft.com/office/drawing/2014/main" id="{6F5A4AD5-9EDA-43A6-AE48-C0A6FF7FE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8" y="2851150"/>
            <a:ext cx="4467225" cy="335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Заголовок 3">
            <a:extLst>
              <a:ext uri="{FF2B5EF4-FFF2-40B4-BE49-F238E27FC236}">
                <a16:creationId xmlns:a16="http://schemas.microsoft.com/office/drawing/2014/main" id="{5A24BA11-D44C-424A-B0E4-316137C2279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7800" y="528638"/>
            <a:ext cx="7359650" cy="552450"/>
          </a:xfrm>
        </p:spPr>
        <p:txBody>
          <a:bodyPr lIns="0" tIns="0" rIns="0" bIns="0" anchor="b"/>
          <a:lstStyle/>
          <a:p>
            <a:r>
              <a:rPr lang="uk-UA" altLang="en-US" sz="3200">
                <a:solidFill>
                  <a:srgbClr val="AC0000"/>
                </a:solidFill>
              </a:rPr>
              <a:t>Студентські часи – це активність, наснага, спілкування, радість</a:t>
            </a:r>
            <a:endParaRPr lang="ru-RU" altLang="en-US" sz="3200">
              <a:solidFill>
                <a:srgbClr val="AC0000"/>
              </a:solidFill>
            </a:endParaRPr>
          </a:p>
        </p:txBody>
      </p:sp>
      <p:pic>
        <p:nvPicPr>
          <p:cNvPr id="84998" name="Picture 6" descr="На изображении может находиться: 2 человека, люди стоят, люди сидят и в помещении">
            <a:extLst>
              <a:ext uri="{FF2B5EF4-FFF2-40B4-BE49-F238E27FC236}">
                <a16:creationId xmlns:a16="http://schemas.microsoft.com/office/drawing/2014/main" id="{DB587E4D-951A-4250-8F1C-7CFC17718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1169988"/>
            <a:ext cx="4256088" cy="319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00" name="Picture 8" descr="На изображении может находиться: один или несколько человек, люди на сцене и в помещении">
            <a:extLst>
              <a:ext uri="{FF2B5EF4-FFF2-40B4-BE49-F238E27FC236}">
                <a16:creationId xmlns:a16="http://schemas.microsoft.com/office/drawing/2014/main" id="{A2795DF1-DEDE-49E0-B83B-3EF3D6479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331788"/>
            <a:ext cx="3684587" cy="276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02" name="Picture 10" descr="На изображении может находиться: 3 человека, люди улыбаются">
            <a:extLst>
              <a:ext uri="{FF2B5EF4-FFF2-40B4-BE49-F238E27FC236}">
                <a16:creationId xmlns:a16="http://schemas.microsoft.com/office/drawing/2014/main" id="{157E26E4-BF10-4CC0-B127-1AC4874D0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425" y="2606675"/>
            <a:ext cx="4435475" cy="332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Заголовок 3">
            <a:extLst>
              <a:ext uri="{FF2B5EF4-FFF2-40B4-BE49-F238E27FC236}">
                <a16:creationId xmlns:a16="http://schemas.microsoft.com/office/drawing/2014/main" id="{815483C5-D33F-407C-A1C8-C145E62A8D0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7800" y="528638"/>
            <a:ext cx="7359650" cy="552450"/>
          </a:xfrm>
        </p:spPr>
        <p:txBody>
          <a:bodyPr lIns="0" tIns="0" rIns="0" bIns="0" anchor="b"/>
          <a:lstStyle/>
          <a:p>
            <a:r>
              <a:rPr lang="uk-UA" altLang="en-US" sz="3200">
                <a:solidFill>
                  <a:srgbClr val="AC0000"/>
                </a:solidFill>
              </a:rPr>
              <a:t>Студентські часи – це активність, наснага, спілкування, радість</a:t>
            </a:r>
            <a:endParaRPr lang="ru-RU" altLang="en-US" sz="3200">
              <a:solidFill>
                <a:srgbClr val="AC0000"/>
              </a:solidFill>
            </a:endParaRPr>
          </a:p>
        </p:txBody>
      </p:sp>
      <p:pic>
        <p:nvPicPr>
          <p:cNvPr id="310279" name="Picture 7" descr="На изображении может находиться: один или несколько человек, люди стоят и на улице">
            <a:extLst>
              <a:ext uri="{FF2B5EF4-FFF2-40B4-BE49-F238E27FC236}">
                <a16:creationId xmlns:a16="http://schemas.microsoft.com/office/drawing/2014/main" id="{8303A1D0-C7AD-49FA-AE69-5583FD430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1314450"/>
            <a:ext cx="5608638" cy="315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81" name="Picture 9" descr="На изображении может находиться: 6 человек, люди улыбаются">
            <a:extLst>
              <a:ext uri="{FF2B5EF4-FFF2-40B4-BE49-F238E27FC236}">
                <a16:creationId xmlns:a16="http://schemas.microsoft.com/office/drawing/2014/main" id="{B1D8E43C-9085-4660-81D4-ED47AAC96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938" y="282575"/>
            <a:ext cx="3541712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83" name="Picture 11">
            <a:extLst>
              <a:ext uri="{FF2B5EF4-FFF2-40B4-BE49-F238E27FC236}">
                <a16:creationId xmlns:a16="http://schemas.microsoft.com/office/drawing/2014/main" id="{1F997AAD-54DA-4907-A0FB-C18B51519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3181350"/>
            <a:ext cx="3676650" cy="36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85" name="Picture 13" descr="На изображении может находиться: 1 человек, улыбается, стоит, дерево, растение, на улице и природа">
            <a:extLst>
              <a:ext uri="{FF2B5EF4-FFF2-40B4-BE49-F238E27FC236}">
                <a16:creationId xmlns:a16="http://schemas.microsoft.com/office/drawing/2014/main" id="{ABE681C1-9004-49FE-9B58-25D1D4379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975" y="3752850"/>
            <a:ext cx="4140200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Заголовок 1">
            <a:extLst>
              <a:ext uri="{FF2B5EF4-FFF2-40B4-BE49-F238E27FC236}">
                <a16:creationId xmlns:a16="http://schemas.microsoft.com/office/drawing/2014/main" id="{B0F29E08-03CD-4FCC-8DF9-97802FD992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84538" y="312738"/>
            <a:ext cx="4786312" cy="1138237"/>
          </a:xfrm>
        </p:spPr>
        <p:txBody>
          <a:bodyPr lIns="0" tIns="0" rIns="0" bIns="0" anchor="b"/>
          <a:lstStyle/>
          <a:p>
            <a:pPr algn="ctr"/>
            <a:r>
              <a:rPr lang="ru-RU" altLang="en-US"/>
              <a:t>Рівні вищої освіти: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B87C51C-3274-4DCB-B7F7-8C69AC11ACD7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2943225" y="2171700"/>
            <a:ext cx="6923088" cy="3246438"/>
          </a:xfrm>
        </p:spPr>
        <p:txBody>
          <a:bodyPr lIns="0" tIns="0" rIns="0" bIns="0">
            <a:normAutofit/>
          </a:bodyPr>
          <a:lstStyle/>
          <a:p>
            <a:pPr>
              <a:lnSpc>
                <a:spcPct val="85000"/>
              </a:lnSpc>
              <a:spcBef>
                <a:spcPts val="600"/>
              </a:spcBef>
              <a:buClr>
                <a:srgbClr val="7F7F7F"/>
              </a:buClr>
            </a:pPr>
            <a:r>
              <a:rPr lang="ru-RU" altLang="en-US" sz="2800">
                <a:solidFill>
                  <a:schemeClr val="tx2"/>
                </a:solidFill>
              </a:rPr>
              <a:t>Перший (бакалаврський) рівень</a:t>
            </a:r>
          </a:p>
          <a:p>
            <a:pPr>
              <a:lnSpc>
                <a:spcPct val="85000"/>
              </a:lnSpc>
              <a:spcBef>
                <a:spcPts val="600"/>
              </a:spcBef>
              <a:buClr>
                <a:srgbClr val="7F7F7F"/>
              </a:buClr>
            </a:pPr>
            <a:endParaRPr lang="ru-RU" altLang="en-US" sz="2800">
              <a:solidFill>
                <a:schemeClr val="tx2"/>
              </a:solidFill>
            </a:endParaRPr>
          </a:p>
          <a:p>
            <a:pPr>
              <a:lnSpc>
                <a:spcPct val="85000"/>
              </a:lnSpc>
              <a:spcBef>
                <a:spcPts val="600"/>
              </a:spcBef>
              <a:buClr>
                <a:srgbClr val="7F7F7F"/>
              </a:buClr>
            </a:pPr>
            <a:r>
              <a:rPr lang="ru-RU" altLang="en-US" sz="2800">
                <a:solidFill>
                  <a:schemeClr val="tx2"/>
                </a:solidFill>
              </a:rPr>
              <a:t>Другий (магістерський) рівень</a:t>
            </a:r>
          </a:p>
          <a:p>
            <a:pPr>
              <a:lnSpc>
                <a:spcPct val="85000"/>
              </a:lnSpc>
              <a:spcBef>
                <a:spcPts val="600"/>
              </a:spcBef>
              <a:buClr>
                <a:srgbClr val="7F7F7F"/>
              </a:buClr>
            </a:pPr>
            <a:endParaRPr lang="ru-RU" altLang="en-US" sz="2800">
              <a:solidFill>
                <a:schemeClr val="tx2"/>
              </a:solidFill>
            </a:endParaRPr>
          </a:p>
          <a:p>
            <a:pPr>
              <a:lnSpc>
                <a:spcPct val="85000"/>
              </a:lnSpc>
              <a:spcBef>
                <a:spcPts val="600"/>
              </a:spcBef>
              <a:buClr>
                <a:srgbClr val="7F7F7F"/>
              </a:buClr>
            </a:pPr>
            <a:r>
              <a:rPr lang="ru-RU" altLang="en-US" sz="2800">
                <a:solidFill>
                  <a:schemeClr val="tx2"/>
                </a:solidFill>
              </a:rPr>
              <a:t>Третій (освітньо-науковий) рівень</a:t>
            </a:r>
          </a:p>
          <a:p>
            <a:pPr>
              <a:lnSpc>
                <a:spcPct val="85000"/>
              </a:lnSpc>
              <a:spcBef>
                <a:spcPts val="600"/>
              </a:spcBef>
              <a:buClr>
                <a:srgbClr val="7F7F7F"/>
              </a:buClr>
            </a:pPr>
            <a:endParaRPr lang="ru-RU" altLang="en-US" sz="2000">
              <a:solidFill>
                <a:schemeClr val="tx2"/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6CDE07-0C02-4BC4-9D85-80E8DE42F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423" y="6155851"/>
            <a:ext cx="458537" cy="184317"/>
          </a:xfrm>
          <a:noFill/>
        </p:spPr>
        <p:txBody>
          <a:bodyPr lIns="0" tIns="0" rIns="0" bIns="0" rtlCol="0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5BF5C314-9715-4670-8C5C-E884CF959128}" type="slidenum">
              <a:rPr lang="ru-RU" sz="1000">
                <a:solidFill>
                  <a:schemeClr val="bg1">
                    <a:lumMod val="85000"/>
                    <a:alpha val="60000"/>
                  </a:schemeClr>
                </a:solidFill>
                <a:effectLst/>
                <a:latin typeface="+mn-lt"/>
                <a:cs typeface="+mn-cs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3</a:t>
            </a:fld>
            <a:endParaRPr lang="ru-RU" sz="1000">
              <a:solidFill>
                <a:schemeClr val="bg1">
                  <a:lumMod val="85000"/>
                  <a:alpha val="60000"/>
                </a:schemeClr>
              </a:solidFill>
              <a:effectLst/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4" name="Picture 4" descr="На изображении может находиться: 10 человек, люди улыбаются, люди стоят">
            <a:extLst>
              <a:ext uri="{FF2B5EF4-FFF2-40B4-BE49-F238E27FC236}">
                <a16:creationId xmlns:a16="http://schemas.microsoft.com/office/drawing/2014/main" id="{29EDB58A-58B8-42E7-856A-0910C0371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773113"/>
            <a:ext cx="5418138" cy="3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6" name="Picture 6" descr="Нет описания фото.">
            <a:extLst>
              <a:ext uri="{FF2B5EF4-FFF2-40B4-BE49-F238E27FC236}">
                <a16:creationId xmlns:a16="http://schemas.microsoft.com/office/drawing/2014/main" id="{90B7E474-A7B2-4550-A228-A346F86C6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25" y="3460750"/>
            <a:ext cx="4238625" cy="317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8" name="Picture 8" descr="Нет описания фото.">
            <a:extLst>
              <a:ext uri="{FF2B5EF4-FFF2-40B4-BE49-F238E27FC236}">
                <a16:creationId xmlns:a16="http://schemas.microsoft.com/office/drawing/2014/main" id="{D16E3169-B185-46CF-BEF2-B76DCCF53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163" y="565150"/>
            <a:ext cx="3244850" cy="405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50" name="Picture 10" descr="Нет описания фото.">
            <a:extLst>
              <a:ext uri="{FF2B5EF4-FFF2-40B4-BE49-F238E27FC236}">
                <a16:creationId xmlns:a16="http://schemas.microsoft.com/office/drawing/2014/main" id="{251DDB5F-FE93-41CE-BF90-E767EA73B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625" y="2636838"/>
            <a:ext cx="2976563" cy="422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51" name="Заголовок 3">
            <a:extLst>
              <a:ext uri="{FF2B5EF4-FFF2-40B4-BE49-F238E27FC236}">
                <a16:creationId xmlns:a16="http://schemas.microsoft.com/office/drawing/2014/main" id="{FAA8E691-4126-410F-BACB-042F78EC9846}"/>
              </a:ext>
            </a:extLst>
          </p:cNvPr>
          <p:cNvSpPr>
            <a:spLocks/>
          </p:cNvSpPr>
          <p:nvPr/>
        </p:nvSpPr>
        <p:spPr bwMode="auto">
          <a:xfrm>
            <a:off x="-246063" y="501650"/>
            <a:ext cx="7359651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en-US" sz="3200">
                <a:solidFill>
                  <a:srgbClr val="AC0000"/>
                </a:solidFill>
              </a:rPr>
              <a:t>Студентські часи – це активність, наснага, спілкування, радість</a:t>
            </a:r>
            <a:endParaRPr lang="ru-RU" altLang="en-US" sz="3200">
              <a:solidFill>
                <a:srgbClr val="AC0000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2" name="Rectangle 4">
            <a:extLst>
              <a:ext uri="{FF2B5EF4-FFF2-40B4-BE49-F238E27FC236}">
                <a16:creationId xmlns:a16="http://schemas.microsoft.com/office/drawing/2014/main" id="{F6E30372-07F0-4E69-95D0-2A28FFE47A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538" y="742950"/>
            <a:ext cx="4759325" cy="496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indent="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en-US" sz="3200" i="1">
                <a:solidFill>
                  <a:schemeClr val="bg1"/>
                </a:solidFill>
                <a:latin typeface="Arial" panose="020B0604020202020204" pitchFamily="34" charset="0"/>
              </a:rPr>
              <a:t>СЕРТИФІКАТИ ЗНО:</a:t>
            </a:r>
          </a:p>
          <a:p>
            <a:pPr algn="ctr"/>
            <a:endParaRPr lang="uk-UA" altLang="en-US" sz="3200" i="1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buFontTx/>
              <a:buAutoNum type="arabicPeriod"/>
            </a:pPr>
            <a:r>
              <a:rPr lang="uk-UA" altLang="en-US" sz="3200" i="1">
                <a:solidFill>
                  <a:schemeClr val="bg1"/>
                </a:solidFill>
                <a:latin typeface="Arial" panose="020B0604020202020204" pitchFamily="34" charset="0"/>
              </a:rPr>
              <a:t>Українська мова та література;</a:t>
            </a:r>
          </a:p>
          <a:p>
            <a:endParaRPr lang="ru-RU" altLang="en-US" sz="32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uk-UA" altLang="en-US" sz="3200" i="1">
                <a:solidFill>
                  <a:schemeClr val="bg1"/>
                </a:solidFill>
                <a:latin typeface="Arial" panose="020B0604020202020204" pitchFamily="34" charset="0"/>
              </a:rPr>
              <a:t>2. Історія України;</a:t>
            </a:r>
          </a:p>
          <a:p>
            <a:endParaRPr lang="ru-RU" altLang="en-US" sz="32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uk-UA" altLang="en-US" sz="3200" i="1">
                <a:solidFill>
                  <a:schemeClr val="bg1"/>
                </a:solidFill>
                <a:latin typeface="Arial" panose="020B0604020202020204" pitchFamily="34" charset="0"/>
              </a:rPr>
              <a:t>3. За вибором: </a:t>
            </a:r>
            <a:endParaRPr lang="ru-RU" altLang="en-US" sz="32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uk-UA" altLang="en-US" sz="3200" i="1">
                <a:solidFill>
                  <a:schemeClr val="bg1"/>
                </a:solidFill>
                <a:latin typeface="Arial" panose="020B0604020202020204" pitchFamily="34" charset="0"/>
              </a:rPr>
              <a:t>      Біологія або Іноземна мова.</a:t>
            </a:r>
          </a:p>
        </p:txBody>
      </p:sp>
      <p:pic>
        <p:nvPicPr>
          <p:cNvPr id="89093" name="Picture 5">
            <a:extLst>
              <a:ext uri="{FF2B5EF4-FFF2-40B4-BE49-F238E27FC236}">
                <a16:creationId xmlns:a16="http://schemas.microsoft.com/office/drawing/2014/main" id="{251FC468-42D0-4B77-98B3-72F6E3636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300" y="141288"/>
            <a:ext cx="5111750" cy="671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A0C51399-B34D-4F43-95B4-3CF224844C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6239" y="2405736"/>
            <a:ext cx="665609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en-US" sz="4800" i="1">
                <a:solidFill>
                  <a:schemeClr val="bg1"/>
                </a:solidFill>
                <a:latin typeface="Arial" panose="020B0604020202020204" pitchFamily="34" charset="0"/>
              </a:rPr>
              <a:t>(099) 548 – 04 – 56 </a:t>
            </a:r>
          </a:p>
        </p:txBody>
      </p:sp>
    </p:spTree>
    <p:extLst>
      <p:ext uri="{BB962C8B-B14F-4D97-AF65-F5344CB8AC3E}">
        <p14:creationId xmlns:p14="http://schemas.microsoft.com/office/powerpoint/2010/main" val="3815256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Заголовок 1">
            <a:extLst>
              <a:ext uri="{FF2B5EF4-FFF2-40B4-BE49-F238E27FC236}">
                <a16:creationId xmlns:a16="http://schemas.microsoft.com/office/drawing/2014/main" id="{5412FBC4-10DA-419D-BC5B-B81F50929A6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97075" y="476250"/>
            <a:ext cx="8482013" cy="577850"/>
          </a:xfrm>
        </p:spPr>
        <p:txBody>
          <a:bodyPr lIns="0" tIns="0" rIns="0" bIns="0" anchor="b"/>
          <a:lstStyle/>
          <a:p>
            <a:pPr algn="ctr"/>
            <a:r>
              <a:rPr lang="ru-RU" altLang="en-US" sz="4000"/>
              <a:t>Інфраструктура Академії</a:t>
            </a:r>
          </a:p>
        </p:txBody>
      </p:sp>
      <p:sp>
        <p:nvSpPr>
          <p:cNvPr id="52226" name="Текст 7">
            <a:extLst>
              <a:ext uri="{FF2B5EF4-FFF2-40B4-BE49-F238E27FC236}">
                <a16:creationId xmlns:a16="http://schemas.microsoft.com/office/drawing/2014/main" id="{CF664BA5-AD02-4710-89DA-82C9AB6406F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74663" y="5229225"/>
            <a:ext cx="5476875" cy="692150"/>
          </a:xfrm>
        </p:spPr>
        <p:txBody>
          <a:bodyPr lIns="0" tIns="0" rIns="0" bIns="0"/>
          <a:lstStyle/>
          <a:p>
            <a:pPr marL="0" indent="0">
              <a:buClr>
                <a:schemeClr val="tx2"/>
              </a:buClr>
              <a:buSzPct val="125000"/>
              <a:buFontTx/>
              <a:buNone/>
            </a:pPr>
            <a:r>
              <a:rPr lang="ru-RU" altLang="en-US" sz="1600">
                <a:solidFill>
                  <a:schemeClr val="bg1"/>
                </a:solidFill>
              </a:rPr>
              <a:t>Бурсацький узвіз, 4                                            Бурсацький узвіз 3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95E4FA29-DA17-4F33-9D09-E7539BA742BA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440488" y="3625850"/>
            <a:ext cx="2689225" cy="628650"/>
          </a:xfrm>
        </p:spPr>
        <p:txBody>
          <a:bodyPr lIns="0" tIns="0" rIns="0" bIns="0" anchor="b">
            <a:normAutofit/>
          </a:bodyPr>
          <a:lstStyle/>
          <a:p>
            <a:pPr marL="0" indent="0" algn="ctr">
              <a:lnSpc>
                <a:spcPct val="70000"/>
              </a:lnSpc>
              <a:buFontTx/>
              <a:buNone/>
            </a:pPr>
            <a:r>
              <a:rPr lang="ru-RU" altLang="en-US" sz="2400" b="1">
                <a:latin typeface="Book Antiqua" panose="02040602050305030304" pitchFamily="18" charset="0"/>
              </a:rPr>
              <a:t>Навчальний </a:t>
            </a:r>
          </a:p>
          <a:p>
            <a:pPr marL="0" indent="0" algn="ctr">
              <a:lnSpc>
                <a:spcPct val="70000"/>
              </a:lnSpc>
              <a:buFontTx/>
              <a:buNone/>
            </a:pPr>
            <a:r>
              <a:rPr lang="ru-RU" altLang="en-US" sz="2400" b="1">
                <a:latin typeface="Book Antiqua" panose="02040602050305030304" pitchFamily="18" charset="0"/>
              </a:rPr>
              <a:t>корпус 3 </a:t>
            </a:r>
          </a:p>
        </p:txBody>
      </p:sp>
      <p:sp>
        <p:nvSpPr>
          <p:cNvPr id="52228" name="Текст 11">
            <a:extLst>
              <a:ext uri="{FF2B5EF4-FFF2-40B4-BE49-F238E27FC236}">
                <a16:creationId xmlns:a16="http://schemas.microsoft.com/office/drawing/2014/main" id="{068DBA64-43F9-4287-BAC4-A00896E8166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6538" y="4395788"/>
            <a:ext cx="2384425" cy="600075"/>
          </a:xfrm>
        </p:spPr>
        <p:txBody>
          <a:bodyPr lIns="0" tIns="0" rIns="0" bIns="0"/>
          <a:lstStyle/>
          <a:p>
            <a:pPr marL="0" indent="0" algn="ctr">
              <a:buClr>
                <a:schemeClr val="tx2"/>
              </a:buClr>
              <a:buSzPct val="125000"/>
              <a:buFontTx/>
              <a:buNone/>
            </a:pPr>
            <a:r>
              <a:rPr lang="ru-RU" altLang="en-US" sz="1600">
                <a:solidFill>
                  <a:schemeClr val="bg1"/>
                </a:solidFill>
              </a:rPr>
              <a:t>Вул. Конторська,1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ED0B9B9D-C1CF-474C-A1C4-77F40306032C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9269413" y="4856163"/>
            <a:ext cx="2368550" cy="646112"/>
          </a:xfrm>
        </p:spPr>
        <p:txBody>
          <a:bodyPr lIns="0" tIns="0" rIns="0" bIns="0" anchor="b">
            <a:normAutofit/>
          </a:bodyPr>
          <a:lstStyle/>
          <a:p>
            <a:pPr marL="0" indent="0" algn="ctr">
              <a:lnSpc>
                <a:spcPct val="80000"/>
              </a:lnSpc>
              <a:buFontTx/>
              <a:buNone/>
            </a:pPr>
            <a:r>
              <a:rPr lang="ru-RU" altLang="en-US" sz="2600" b="1">
                <a:latin typeface="Book Antiqua" panose="02040602050305030304" pitchFamily="18" charset="0"/>
              </a:rPr>
              <a:t>Навчальний корпус 4</a:t>
            </a:r>
          </a:p>
        </p:txBody>
      </p:sp>
      <p:sp>
        <p:nvSpPr>
          <p:cNvPr id="52230" name="Текст 13">
            <a:extLst>
              <a:ext uri="{FF2B5EF4-FFF2-40B4-BE49-F238E27FC236}">
                <a16:creationId xmlns:a16="http://schemas.microsoft.com/office/drawing/2014/main" id="{3B77484E-8254-457F-9002-9E776F4DD83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269413" y="5575300"/>
            <a:ext cx="2286000" cy="400050"/>
          </a:xfrm>
        </p:spPr>
        <p:txBody>
          <a:bodyPr lIns="0" tIns="0" rIns="0" bIns="0"/>
          <a:lstStyle/>
          <a:p>
            <a:pPr marL="0" indent="0">
              <a:lnSpc>
                <a:spcPct val="80000"/>
              </a:lnSpc>
              <a:buClr>
                <a:schemeClr val="tx2"/>
              </a:buClr>
              <a:buSzPct val="125000"/>
              <a:buFontTx/>
              <a:buNone/>
            </a:pPr>
            <a:r>
              <a:rPr lang="ru-RU" altLang="en-US" sz="1600">
                <a:solidFill>
                  <a:schemeClr val="bg1"/>
                </a:solidFill>
              </a:rPr>
              <a:t>Вул. Полтавський шлях, 5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3703F28-C0E7-4C81-B9A9-9E20A5D76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423" y="6155851"/>
            <a:ext cx="458537" cy="184317"/>
          </a:xfrm>
          <a:noFill/>
        </p:spPr>
        <p:txBody>
          <a:bodyPr lIns="0" tIns="0" rIns="0" bIns="0" rtlCol="0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60CBBAC4-AD31-441A-B2DA-CBB6081B8870}" type="slidenum">
              <a:rPr lang="ru-RU" sz="1000">
                <a:solidFill>
                  <a:schemeClr val="bg1">
                    <a:lumMod val="85000"/>
                    <a:alpha val="60000"/>
                  </a:schemeClr>
                </a:solidFill>
                <a:effectLst/>
                <a:latin typeface="+mn-lt"/>
                <a:cs typeface="+mn-cs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4</a:t>
            </a:fld>
            <a:endParaRPr lang="ru-RU" sz="1000">
              <a:solidFill>
                <a:schemeClr val="bg1">
                  <a:lumMod val="85000"/>
                  <a:alpha val="60000"/>
                </a:schemeClr>
              </a:solidFill>
              <a:effectLst/>
              <a:latin typeface="+mn-lt"/>
              <a:cs typeface="+mn-cs"/>
            </a:endParaRPr>
          </a:p>
        </p:txBody>
      </p:sp>
      <p:pic>
        <p:nvPicPr>
          <p:cNvPr id="52232" name="Picture 2" descr="Харківська державна академія культури, Конторская, 1, Харьков — 2ГИС">
            <a:extLst>
              <a:ext uri="{FF2B5EF4-FFF2-40B4-BE49-F238E27FC236}">
                <a16:creationId xmlns:a16="http://schemas.microsoft.com/office/drawing/2014/main" id="{98CA449A-8C4F-44F8-810F-48ADA43DB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 t="-114" r="22153" b="5688"/>
          <a:stretch>
            <a:fillRect/>
          </a:stretch>
        </p:blipFill>
        <p:spPr bwMode="auto">
          <a:xfrm>
            <a:off x="6418263" y="1771650"/>
            <a:ext cx="2584450" cy="167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3" name="Picture 4" descr="Харьковская государственная академия культуры (ХГАК) — Харьков">
            <a:extLst>
              <a:ext uri="{FF2B5EF4-FFF2-40B4-BE49-F238E27FC236}">
                <a16:creationId xmlns:a16="http://schemas.microsoft.com/office/drawing/2014/main" id="{BE10892D-C3C0-42D5-A989-3AA2C01D1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938" y="1711325"/>
            <a:ext cx="214630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4" name="Picture 6" descr="Файл:Україна, Харків, Бурсацький узвіз, 3 фото 1.JPG — Вікіпедія">
            <a:extLst>
              <a:ext uri="{FF2B5EF4-FFF2-40B4-BE49-F238E27FC236}">
                <a16:creationId xmlns:a16="http://schemas.microsoft.com/office/drawing/2014/main" id="{E1A01EDF-5D69-4748-B177-7B6686EC9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913" y="3405188"/>
            <a:ext cx="2282825" cy="171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5" name="Picture 8" descr="Images of Wiki Loves Monuments 2012 in Ukraine">
            <a:extLst>
              <a:ext uri="{FF2B5EF4-FFF2-40B4-BE49-F238E27FC236}">
                <a16:creationId xmlns:a16="http://schemas.microsoft.com/office/drawing/2014/main" id="{3B544CAE-31D1-4B8D-88D1-BF10F3BF4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492500"/>
            <a:ext cx="216535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6" name="Picture 10" descr="Харьков, Полтавский шлях, 5 — Фотография — Домофото">
            <a:extLst>
              <a:ext uri="{FF2B5EF4-FFF2-40B4-BE49-F238E27FC236}">
                <a16:creationId xmlns:a16="http://schemas.microsoft.com/office/drawing/2014/main" id="{5E217B99-DADA-4528-BDE6-2F6A06AFE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5588" y="3143250"/>
            <a:ext cx="2492375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Текст 19">
            <a:extLst>
              <a:ext uri="{FF2B5EF4-FFF2-40B4-BE49-F238E27FC236}">
                <a16:creationId xmlns:a16="http://schemas.microsoft.com/office/drawing/2014/main" id="{81CE861B-2189-4890-9AF4-E7A8DCEC5CC6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855788" y="3971925"/>
            <a:ext cx="2247900" cy="846138"/>
          </a:xfrm>
        </p:spPr>
        <p:txBody>
          <a:bodyPr lIns="0" tIns="0" rIns="0" bIns="0" anchor="b">
            <a:noAutofit/>
          </a:bodyPr>
          <a:lstStyle/>
          <a:p>
            <a:pPr marL="0" indent="0" algn="ctr">
              <a:buFontTx/>
              <a:buNone/>
            </a:pPr>
            <a:r>
              <a:rPr lang="uk-UA" altLang="en-US" sz="2400" b="1">
                <a:latin typeface="Book Antiqua" panose="02040602050305030304" pitchFamily="18" charset="0"/>
              </a:rPr>
              <a:t>Навчальні </a:t>
            </a:r>
          </a:p>
          <a:p>
            <a:pPr marL="0" indent="0" algn="ctr">
              <a:buFontTx/>
              <a:buNone/>
            </a:pPr>
            <a:r>
              <a:rPr lang="uk-UA" altLang="en-US" sz="2400" b="1">
                <a:latin typeface="Book Antiqua" panose="02040602050305030304" pitchFamily="18" charset="0"/>
              </a:rPr>
              <a:t>корпуси </a:t>
            </a:r>
          </a:p>
          <a:p>
            <a:pPr marL="0" indent="0" algn="ctr">
              <a:buFontTx/>
              <a:buNone/>
            </a:pPr>
            <a:r>
              <a:rPr lang="uk-UA" altLang="en-US" sz="2400" b="1">
                <a:latin typeface="Book Antiqua" panose="02040602050305030304" pitchFamily="18" charset="0"/>
              </a:rPr>
              <a:t>1, 2, 5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B9E90B-4A44-4248-9BBA-C8A99E0AC0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81175" y="709613"/>
            <a:ext cx="8480425" cy="579437"/>
          </a:xfrm>
        </p:spPr>
        <p:txBody>
          <a:bodyPr lIns="0" tIns="0" rIns="0" bIns="0" anchor="b">
            <a:normAutofit/>
          </a:bodyPr>
          <a:lstStyle/>
          <a:p>
            <a:pPr algn="ctr"/>
            <a:r>
              <a:rPr lang="uk-UA" altLang="en-US" sz="4000"/>
              <a:t>Інфраструктура та матеріально-технічна база</a:t>
            </a:r>
            <a:endParaRPr lang="en-US" altLang="en-US" sz="400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C7F9981-9114-4D6E-B668-6215244A7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423" y="6155851"/>
            <a:ext cx="458537" cy="184317"/>
          </a:xfrm>
          <a:noFill/>
        </p:spPr>
        <p:txBody>
          <a:bodyPr lIns="0" tIns="0" rIns="0" bIns="0" rtlCol="0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E0A1E1D4-C63F-4EF9-9EBA-6BBAB9880475}" type="slidenum">
              <a:rPr lang="ru-RU" sz="1000">
                <a:solidFill>
                  <a:schemeClr val="bg1">
                    <a:lumMod val="85000"/>
                    <a:alpha val="60000"/>
                  </a:schemeClr>
                </a:solidFill>
                <a:effectLst/>
                <a:latin typeface="+mn-lt"/>
                <a:cs typeface="+mn-cs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5</a:t>
            </a:fld>
            <a:endParaRPr lang="ru-RU" sz="1000">
              <a:solidFill>
                <a:schemeClr val="bg1">
                  <a:lumMod val="85000"/>
                  <a:alpha val="60000"/>
                </a:schemeClr>
              </a:solidFill>
              <a:effectLst/>
              <a:latin typeface="+mn-lt"/>
              <a:cs typeface="+mn-cs"/>
            </a:endParaRP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A27BD8F0-A8E1-49C4-B4E0-197D9F4A04D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96913" y="4297363"/>
            <a:ext cx="2286000" cy="2276475"/>
          </a:xfrm>
        </p:spPr>
        <p:txBody>
          <a:bodyPr lIns="0" tIns="0" rIns="0" bIns="0" anchor="b">
            <a:normAutofit/>
          </a:bodyPr>
          <a:lstStyle/>
          <a:p>
            <a:pPr marL="0" indent="0">
              <a:lnSpc>
                <a:spcPct val="70000"/>
              </a:lnSpc>
              <a:buFontTx/>
              <a:buNone/>
            </a:pPr>
            <a:endParaRPr lang="uk-UA" altLang="en-US" sz="1700" b="1">
              <a:latin typeface="Book Antiqua" panose="02040602050305030304" pitchFamily="18" charset="0"/>
            </a:endParaRPr>
          </a:p>
          <a:p>
            <a:pPr marL="0" indent="0">
              <a:lnSpc>
                <a:spcPct val="70000"/>
              </a:lnSpc>
              <a:buFontTx/>
              <a:buNone/>
            </a:pPr>
            <a:r>
              <a:rPr lang="uk-UA" altLang="en-US" sz="1700" b="1">
                <a:latin typeface="Book Antiqua" panose="02040602050305030304" pitchFamily="18" charset="0"/>
              </a:rPr>
              <a:t>Бібліотеки</a:t>
            </a:r>
          </a:p>
          <a:p>
            <a:pPr marL="0" indent="0">
              <a:lnSpc>
                <a:spcPct val="70000"/>
              </a:lnSpc>
              <a:buFontTx/>
              <a:buNone/>
            </a:pPr>
            <a:r>
              <a:rPr lang="uk-UA" altLang="en-US" sz="1700" b="1">
                <a:latin typeface="Book Antiqua" panose="02040602050305030304" pitchFamily="18" charset="0"/>
              </a:rPr>
              <a:t>Читальні зали</a:t>
            </a:r>
          </a:p>
          <a:p>
            <a:pPr marL="0" indent="0">
              <a:lnSpc>
                <a:spcPct val="70000"/>
              </a:lnSpc>
              <a:buFontTx/>
              <a:buNone/>
            </a:pPr>
            <a:r>
              <a:rPr lang="uk-UA" altLang="en-US" sz="1700" b="1">
                <a:latin typeface="Book Antiqua" panose="02040602050305030304" pitchFamily="18" charset="0"/>
              </a:rPr>
              <a:t>Електронна бібліотека</a:t>
            </a:r>
          </a:p>
          <a:p>
            <a:pPr marL="0" indent="0">
              <a:lnSpc>
                <a:spcPct val="70000"/>
              </a:lnSpc>
              <a:buFontTx/>
              <a:buNone/>
            </a:pPr>
            <a:r>
              <a:rPr lang="uk-UA" altLang="en-US" sz="1700" b="1">
                <a:latin typeface="Book Antiqua" panose="02040602050305030304" pitchFamily="18" charset="0"/>
              </a:rPr>
              <a:t>Електронний каталог </a:t>
            </a:r>
          </a:p>
          <a:p>
            <a:pPr marL="0" indent="0">
              <a:lnSpc>
                <a:spcPct val="70000"/>
              </a:lnSpc>
              <a:buFontTx/>
              <a:buNone/>
            </a:pPr>
            <a:r>
              <a:rPr lang="uk-UA" altLang="en-US" sz="1700" b="1">
                <a:latin typeface="Book Antiqua" panose="02040602050305030304" pitchFamily="18" charset="0"/>
              </a:rPr>
              <a:t>та зведена база даних</a:t>
            </a:r>
          </a:p>
          <a:p>
            <a:pPr marL="0" indent="0">
              <a:lnSpc>
                <a:spcPct val="70000"/>
              </a:lnSpc>
              <a:buFontTx/>
              <a:buNone/>
            </a:pPr>
            <a:r>
              <a:rPr lang="uk-UA" altLang="en-US" sz="1700" b="1">
                <a:latin typeface="Book Antiqua" panose="02040602050305030304" pitchFamily="18" charset="0"/>
              </a:rPr>
              <a:t>Музична бібліотека</a:t>
            </a:r>
          </a:p>
          <a:p>
            <a:pPr marL="0" indent="0">
              <a:lnSpc>
                <a:spcPct val="70000"/>
              </a:lnSpc>
              <a:buFontTx/>
              <a:buNone/>
            </a:pPr>
            <a:endParaRPr lang="uk-UA" altLang="en-US" sz="1700" b="1">
              <a:latin typeface="Book Antiqua" panose="02040602050305030304" pitchFamily="18" charset="0"/>
            </a:endParaRPr>
          </a:p>
          <a:p>
            <a:pPr marL="0" indent="0">
              <a:lnSpc>
                <a:spcPct val="70000"/>
              </a:lnSpc>
              <a:buFontTx/>
              <a:buNone/>
            </a:pPr>
            <a:endParaRPr lang="uk-UA" altLang="en-US" sz="1700" b="1">
              <a:latin typeface="Book Antiqua" panose="02040602050305030304" pitchFamily="18" charset="0"/>
            </a:endParaRPr>
          </a:p>
          <a:p>
            <a:pPr marL="0" indent="0">
              <a:lnSpc>
                <a:spcPct val="70000"/>
              </a:lnSpc>
              <a:buFontTx/>
              <a:buNone/>
            </a:pPr>
            <a:endParaRPr lang="en-US" altLang="en-US" sz="1700" b="1">
              <a:latin typeface="Book Antiqua" panose="02040602050305030304" pitchFamily="18" charset="0"/>
            </a:endParaRPr>
          </a:p>
        </p:txBody>
      </p:sp>
      <p:sp>
        <p:nvSpPr>
          <p:cNvPr id="54276" name="Текст 6">
            <a:extLst>
              <a:ext uri="{FF2B5EF4-FFF2-40B4-BE49-F238E27FC236}">
                <a16:creationId xmlns:a16="http://schemas.microsoft.com/office/drawing/2014/main" id="{6C39333C-BAA6-4960-B44C-ACFB775478F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41363" y="10331450"/>
            <a:ext cx="1766887" cy="611188"/>
          </a:xfrm>
        </p:spPr>
        <p:txBody>
          <a:bodyPr lIns="0" tIns="0" rIns="0" bIns="0"/>
          <a:lstStyle/>
          <a:p>
            <a:pPr marL="0" indent="0">
              <a:buClr>
                <a:schemeClr val="tx2"/>
              </a:buClr>
              <a:buSzPct val="125000"/>
              <a:buFontTx/>
              <a:buNone/>
            </a:pPr>
            <a:endParaRPr lang="en-US" altLang="en-US" sz="1600">
              <a:solidFill>
                <a:schemeClr val="bg1"/>
              </a:solidFill>
            </a:endParaRPr>
          </a:p>
        </p:txBody>
      </p:sp>
      <p:pic>
        <p:nvPicPr>
          <p:cNvPr id="54277" name="Picture 2" descr="Бібліотека Харківської державної академії культури">
            <a:extLst>
              <a:ext uri="{FF2B5EF4-FFF2-40B4-BE49-F238E27FC236}">
                <a16:creationId xmlns:a16="http://schemas.microsoft.com/office/drawing/2014/main" id="{D631CC3D-FAB7-4C19-B023-BDFE5AA0A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47825"/>
            <a:ext cx="3313113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Рисунок 20">
            <a:extLst>
              <a:ext uri="{FF2B5EF4-FFF2-40B4-BE49-F238E27FC236}">
                <a16:creationId xmlns:a16="http://schemas.microsoft.com/office/drawing/2014/main" id="{54B9A4A9-62D8-4F1D-AAD2-448CB4D46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" b="10246"/>
          <a:stretch>
            <a:fillRect/>
          </a:stretch>
        </p:blipFill>
        <p:spPr bwMode="auto">
          <a:xfrm>
            <a:off x="476250" y="2574925"/>
            <a:ext cx="2400300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Picture 8" descr="Факультет кіно- телемистецтва ХДАК">
            <a:extLst>
              <a:ext uri="{FF2B5EF4-FFF2-40B4-BE49-F238E27FC236}">
                <a16:creationId xmlns:a16="http://schemas.microsoft.com/office/drawing/2014/main" id="{0CA1DFDD-FA09-40A0-AA2D-CFB9FDC7F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13" y="2592388"/>
            <a:ext cx="1860550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0" name="Рисунок 21">
            <a:extLst>
              <a:ext uri="{FF2B5EF4-FFF2-40B4-BE49-F238E27FC236}">
                <a16:creationId xmlns:a16="http://schemas.microsoft.com/office/drawing/2014/main" id="{6668A82A-A11F-4ABE-825C-813E1CAF88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7"/>
          <a:stretch>
            <a:fillRect/>
          </a:stretch>
        </p:blipFill>
        <p:spPr bwMode="auto">
          <a:xfrm>
            <a:off x="3232150" y="4129088"/>
            <a:ext cx="1852613" cy="217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1" name="Picture 12" descr="У ПолтНТУ впроваджують нову систему оцінки якості підготовки ...">
            <a:extLst>
              <a:ext uri="{FF2B5EF4-FFF2-40B4-BE49-F238E27FC236}">
                <a16:creationId xmlns:a16="http://schemas.microsoft.com/office/drawing/2014/main" id="{BC2078AA-528B-4196-8CB4-6E0269707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1617663"/>
            <a:ext cx="2720975" cy="153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Текст 24">
            <a:extLst>
              <a:ext uri="{FF2B5EF4-FFF2-40B4-BE49-F238E27FC236}">
                <a16:creationId xmlns:a16="http://schemas.microsoft.com/office/drawing/2014/main" id="{CE9FA9E2-6F6E-435F-BB94-56DFF82E589F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653213" y="5486400"/>
            <a:ext cx="4413250" cy="334963"/>
          </a:xfrm>
        </p:spPr>
        <p:txBody>
          <a:bodyPr lIns="0" tIns="0" rIns="0" bIns="0" anchor="b">
            <a:normAutofit/>
          </a:bodyPr>
          <a:lstStyle/>
          <a:p>
            <a:pPr marL="0" indent="0">
              <a:lnSpc>
                <a:spcPct val="70000"/>
              </a:lnSpc>
              <a:buFontTx/>
              <a:buNone/>
            </a:pPr>
            <a:r>
              <a:rPr lang="uk-UA" altLang="en-US" sz="1700" b="1">
                <a:latin typeface="Book Antiqua" panose="02040602050305030304" pitchFamily="18" charset="0"/>
              </a:rPr>
              <a:t>Танцювальні класи та спортивна зала</a:t>
            </a:r>
            <a:endParaRPr lang="en-US" altLang="en-US" sz="1700" b="1">
              <a:latin typeface="Book Antiqua" panose="02040602050305030304" pitchFamily="18" charset="0"/>
            </a:endParaRPr>
          </a:p>
        </p:txBody>
      </p:sp>
      <p:pic>
        <p:nvPicPr>
          <p:cNvPr id="54283" name="Рисунок 25">
            <a:extLst>
              <a:ext uri="{FF2B5EF4-FFF2-40B4-BE49-F238E27FC236}">
                <a16:creationId xmlns:a16="http://schemas.microsoft.com/office/drawing/2014/main" id="{5F8C6A37-CF56-4C03-BD34-DF8A4175F8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36"/>
          <a:stretch>
            <a:fillRect/>
          </a:stretch>
        </p:blipFill>
        <p:spPr bwMode="auto">
          <a:xfrm>
            <a:off x="9212263" y="1617663"/>
            <a:ext cx="2381250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Текст 24">
            <a:extLst>
              <a:ext uri="{FF2B5EF4-FFF2-40B4-BE49-F238E27FC236}">
                <a16:creationId xmlns:a16="http://schemas.microsoft.com/office/drawing/2014/main" id="{29FFA8E0-A5CE-4FE2-ACC4-3A7471FDB001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9380538" y="3168650"/>
            <a:ext cx="2286000" cy="334963"/>
          </a:xfrm>
        </p:spPr>
        <p:txBody>
          <a:bodyPr lIns="0" tIns="0" rIns="0" bIns="0" anchor="b">
            <a:normAutofit/>
          </a:bodyPr>
          <a:lstStyle/>
          <a:p>
            <a:pPr marL="0" indent="0">
              <a:lnSpc>
                <a:spcPct val="80000"/>
              </a:lnSpc>
              <a:buFontTx/>
              <a:buNone/>
            </a:pPr>
            <a:r>
              <a:rPr lang="uk-UA" altLang="en-US" sz="2000" b="1">
                <a:latin typeface="Book Antiqua" panose="02040602050305030304" pitchFamily="18" charset="0"/>
              </a:rPr>
              <a:t>Сучасні аудиторії</a:t>
            </a:r>
            <a:endParaRPr lang="en-US" altLang="en-US" sz="2000" b="1">
              <a:latin typeface="Book Antiqua" panose="02040602050305030304" pitchFamily="18" charset="0"/>
            </a:endParaRPr>
          </a:p>
        </p:txBody>
      </p:sp>
      <p:pic>
        <p:nvPicPr>
          <p:cNvPr id="54285" name="Рисунок 27">
            <a:extLst>
              <a:ext uri="{FF2B5EF4-FFF2-40B4-BE49-F238E27FC236}">
                <a16:creationId xmlns:a16="http://schemas.microsoft.com/office/drawing/2014/main" id="{7F2412A2-BB2D-4801-95B5-98AECB35DC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913" y="3635375"/>
            <a:ext cx="2603500" cy="173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6" name="Рисунок 28">
            <a:extLst>
              <a:ext uri="{FF2B5EF4-FFF2-40B4-BE49-F238E27FC236}">
                <a16:creationId xmlns:a16="http://schemas.microsoft.com/office/drawing/2014/main" id="{3DBC875C-220E-4860-946A-41758A14F2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713" y="3636963"/>
            <a:ext cx="288925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Текст 24">
            <a:extLst>
              <a:ext uri="{FF2B5EF4-FFF2-40B4-BE49-F238E27FC236}">
                <a16:creationId xmlns:a16="http://schemas.microsoft.com/office/drawing/2014/main" id="{23DD7757-F665-4CAA-B40C-A8CA7DBE136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089650" y="3273425"/>
            <a:ext cx="2384425" cy="347663"/>
          </a:xfrm>
        </p:spPr>
        <p:txBody>
          <a:bodyPr lIns="0" tIns="0" rIns="0" bIns="0" anchor="b">
            <a:normAutofit/>
          </a:bodyPr>
          <a:lstStyle/>
          <a:p>
            <a:pPr marL="0" indent="0">
              <a:lnSpc>
                <a:spcPct val="70000"/>
              </a:lnSpc>
              <a:buFontTx/>
              <a:buNone/>
            </a:pPr>
            <a:r>
              <a:rPr lang="uk-UA" altLang="en-US" sz="1900" b="1">
                <a:latin typeface="Book Antiqua" panose="02040602050305030304" pitchFamily="18" charset="0"/>
              </a:rPr>
              <a:t>Комп’ютерні класи</a:t>
            </a:r>
            <a:endParaRPr lang="en-US" altLang="en-US" sz="1900" b="1">
              <a:latin typeface="Book Antiqua" panose="0204060205030503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Заголовок 1">
            <a:extLst>
              <a:ext uri="{FF2B5EF4-FFF2-40B4-BE49-F238E27FC236}">
                <a16:creationId xmlns:a16="http://schemas.microsoft.com/office/drawing/2014/main" id="{2120FB7E-B23C-4099-B0ED-59D60CD6715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33713" y="574675"/>
            <a:ext cx="5486400" cy="577850"/>
          </a:xfrm>
        </p:spPr>
        <p:txBody>
          <a:bodyPr lIns="0" tIns="0" rIns="0" bIns="0" anchor="b"/>
          <a:lstStyle/>
          <a:p>
            <a:pPr algn="ctr"/>
            <a:r>
              <a:rPr lang="uk-UA" altLang="en-US" sz="4000"/>
              <a:t>Гуртожики</a:t>
            </a:r>
            <a:endParaRPr lang="en-US" altLang="en-US" sz="400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956C873-3014-4A3F-829C-7863AC5A9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423" y="6155851"/>
            <a:ext cx="458537" cy="184317"/>
          </a:xfrm>
          <a:noFill/>
        </p:spPr>
        <p:txBody>
          <a:bodyPr lIns="0" tIns="0" rIns="0" bIns="0" rtlCol="0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42A1AFA2-ABF8-4C03-AF26-DA4F44929D9F}" type="slidenum">
              <a:rPr lang="ru-RU" sz="1000">
                <a:solidFill>
                  <a:schemeClr val="bg1">
                    <a:lumMod val="85000"/>
                    <a:alpha val="60000"/>
                  </a:schemeClr>
                </a:solidFill>
                <a:effectLst/>
                <a:latin typeface="+mn-lt"/>
                <a:cs typeface="+mn-cs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6</a:t>
            </a:fld>
            <a:endParaRPr lang="ru-RU" sz="1000">
              <a:solidFill>
                <a:schemeClr val="bg1">
                  <a:lumMod val="85000"/>
                  <a:alpha val="60000"/>
                </a:schemeClr>
              </a:solidFill>
              <a:effectLst/>
              <a:latin typeface="+mn-lt"/>
              <a:cs typeface="+mn-cs"/>
            </a:endParaRPr>
          </a:p>
        </p:txBody>
      </p:sp>
      <p:pic>
        <p:nvPicPr>
          <p:cNvPr id="55299" name="Рисунок 6">
            <a:extLst>
              <a:ext uri="{FF2B5EF4-FFF2-40B4-BE49-F238E27FC236}">
                <a16:creationId xmlns:a16="http://schemas.microsoft.com/office/drawing/2014/main" id="{1FC7E54F-1D8E-45D7-97C3-D08A425DA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1774825"/>
            <a:ext cx="3540125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TextBox 7">
            <a:extLst>
              <a:ext uri="{FF2B5EF4-FFF2-40B4-BE49-F238E27FC236}">
                <a16:creationId xmlns:a16="http://schemas.microsoft.com/office/drawing/2014/main" id="{0B97B382-F6C4-4962-941B-BAB7594DC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0088" y="4749800"/>
            <a:ext cx="3416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en-US">
                <a:solidFill>
                  <a:schemeClr val="bg1"/>
                </a:solidFill>
              </a:rPr>
              <a:t>Отакара Яроша, 16</a:t>
            </a:r>
            <a:endParaRPr lang="en-US" altLang="en-US">
              <a:solidFill>
                <a:schemeClr val="bg1"/>
              </a:solidFill>
            </a:endParaRPr>
          </a:p>
        </p:txBody>
      </p:sp>
      <p:pic>
        <p:nvPicPr>
          <p:cNvPr id="55301" name="Рисунок 8">
            <a:extLst>
              <a:ext uri="{FF2B5EF4-FFF2-40B4-BE49-F238E27FC236}">
                <a16:creationId xmlns:a16="http://schemas.microsoft.com/office/drawing/2014/main" id="{609EB87D-F079-4E75-BE3F-EB010968E2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850" y="1857375"/>
            <a:ext cx="3427413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2" name="Прямоугольник 9">
            <a:extLst>
              <a:ext uri="{FF2B5EF4-FFF2-40B4-BE49-F238E27FC236}">
                <a16:creationId xmlns:a16="http://schemas.microsoft.com/office/drawing/2014/main" id="{B8A389D2-DF63-4F1C-AF4E-24F76BB05F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7150" y="4729163"/>
            <a:ext cx="34401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en-US">
                <a:solidFill>
                  <a:schemeClr val="bg1"/>
                </a:solidFill>
                <a:latin typeface="Arial" panose="020B0604020202020204" pitchFamily="34" charset="0"/>
              </a:rPr>
              <a:t>вул. Гвардійців Широнінців, 39</a:t>
            </a:r>
            <a:endParaRPr lang="en-US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1" name="Rectangle 11">
            <a:extLst>
              <a:ext uri="{FF2B5EF4-FFF2-40B4-BE49-F238E27FC236}">
                <a16:creationId xmlns:a16="http://schemas.microsoft.com/office/drawing/2014/main" id="{4BFEE3D9-DC1D-4E7F-9028-4EA03EED94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225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56330" name="Picture 10">
            <a:extLst>
              <a:ext uri="{FF2B5EF4-FFF2-40B4-BE49-F238E27FC236}">
                <a16:creationId xmlns:a16="http://schemas.microsoft.com/office/drawing/2014/main" id="{C39EA23F-389B-426E-A8AC-8B8B5D071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3" y="328613"/>
            <a:ext cx="1365250" cy="141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32" name="Rectangle 12">
            <a:extLst>
              <a:ext uri="{FF2B5EF4-FFF2-40B4-BE49-F238E27FC236}">
                <a16:creationId xmlns:a16="http://schemas.microsoft.com/office/drawing/2014/main" id="{4E453F30-0B46-4D82-A7D4-AB70056117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4525" y="709613"/>
            <a:ext cx="744696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uk-UA" altLang="en-US" sz="5400" b="1" i="1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Психологія сьогодні</a:t>
            </a:r>
            <a:endParaRPr lang="uk-UA" altLang="en-US" sz="5400" b="1" i="1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6333" name="Rectangle 13">
            <a:extLst>
              <a:ext uri="{FF2B5EF4-FFF2-40B4-BE49-F238E27FC236}">
                <a16:creationId xmlns:a16="http://schemas.microsoft.com/office/drawing/2014/main" id="{5A541152-2FB6-434F-8232-9A7982EF87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2725" y="3071813"/>
            <a:ext cx="9048750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uk-UA" altLang="en-US" sz="2800" b="1" u="sng">
                <a:solidFill>
                  <a:schemeClr val="bg1"/>
                </a:solidFill>
                <a:latin typeface="Arial Black" panose="020B0A04020102020204" pitchFamily="34" charset="0"/>
              </a:rPr>
              <a:t>Мета</a:t>
            </a:r>
            <a:r>
              <a:rPr lang="uk-UA" altLang="en-US" sz="2800" b="1">
                <a:solidFill>
                  <a:schemeClr val="bg1"/>
                </a:solidFill>
                <a:latin typeface="Arial Black" panose="020B0A04020102020204" pitchFamily="34" charset="0"/>
              </a:rPr>
              <a:t> професійної діяльності психолога –   </a:t>
            </a:r>
            <a:br>
              <a:rPr lang="uk-UA" altLang="en-US" sz="2800" b="1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uk-UA" altLang="en-US" sz="2800" b="1">
                <a:solidFill>
                  <a:schemeClr val="bg1"/>
                </a:solidFill>
                <a:latin typeface="Arial Black" panose="020B0A04020102020204" pitchFamily="34" charset="0"/>
              </a:rPr>
              <a:t>        забезпечення психічного благополуччя </a:t>
            </a:r>
            <a:br>
              <a:rPr lang="uk-UA" altLang="en-US" sz="2800" b="1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uk-UA" altLang="en-US" sz="2800" b="1">
                <a:solidFill>
                  <a:schemeClr val="bg1"/>
                </a:solidFill>
                <a:latin typeface="Arial Black" panose="020B0A04020102020204" pitchFamily="34" charset="0"/>
              </a:rPr>
              <a:t>        та повноцінного буття людини.</a:t>
            </a:r>
            <a:r>
              <a:rPr lang="ru-RU" altLang="en-US" sz="2800" b="1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55" name="Rectangle 11">
            <a:extLst>
              <a:ext uri="{FF2B5EF4-FFF2-40B4-BE49-F238E27FC236}">
                <a16:creationId xmlns:a16="http://schemas.microsoft.com/office/drawing/2014/main" id="{AFA71BF0-C971-4E96-B687-13826A8359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438" y="260351"/>
            <a:ext cx="70389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uk-UA" altLang="en-US" sz="3600" b="1" i="1" u="sng">
                <a:solidFill>
                  <a:schemeClr val="bg1"/>
                </a:solidFill>
                <a:latin typeface="Arial Black" panose="020B0A04020102020204" pitchFamily="34" charset="0"/>
              </a:rPr>
              <a:t>Напрями роботи психолога</a:t>
            </a:r>
            <a:endParaRPr lang="ru-RU" altLang="en-US" sz="3600" b="1" i="1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7356" name="Rectangle 12">
            <a:extLst>
              <a:ext uri="{FF2B5EF4-FFF2-40B4-BE49-F238E27FC236}">
                <a16:creationId xmlns:a16="http://schemas.microsoft.com/office/drawing/2014/main" id="{7383CAB9-EAAF-442D-BFB4-0E4893459E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2800" y="1180331"/>
            <a:ext cx="895032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buFontTx/>
              <a:buChar char="•"/>
            </a:pPr>
            <a:r>
              <a:rPr lang="uk-UA" altLang="en-US" sz="2400" b="1" i="1">
                <a:solidFill>
                  <a:schemeClr val="bg1"/>
                </a:solidFill>
                <a:latin typeface="Arial Black" panose="020B0A04020102020204" pitchFamily="34" charset="0"/>
              </a:rPr>
              <a:t>психологічне консультування осіб та організацій;</a:t>
            </a:r>
            <a:endParaRPr lang="ru-RU" altLang="en-US" sz="2400" b="1" i="1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>
              <a:buFontTx/>
              <a:buChar char="•"/>
            </a:pPr>
            <a:r>
              <a:rPr lang="uk-UA" altLang="en-US" sz="2400" b="1" i="1">
                <a:solidFill>
                  <a:schemeClr val="bg1"/>
                </a:solidFill>
                <a:latin typeface="Arial Black" panose="020B0A04020102020204" pitchFamily="34" charset="0"/>
              </a:rPr>
              <a:t>психологічна діагностика та корекція </a:t>
            </a:r>
          </a:p>
          <a:p>
            <a:r>
              <a:rPr lang="uk-UA" altLang="en-US" sz="2400" b="1" i="1">
                <a:solidFill>
                  <a:schemeClr val="bg1"/>
                </a:solidFill>
                <a:latin typeface="Arial Black" panose="020B0A04020102020204" pitchFamily="34" charset="0"/>
              </a:rPr>
              <a:t>особистих проблем;</a:t>
            </a:r>
          </a:p>
        </p:txBody>
      </p:sp>
      <p:pic>
        <p:nvPicPr>
          <p:cNvPr id="57357" name="Picture 13">
            <a:extLst>
              <a:ext uri="{FF2B5EF4-FFF2-40B4-BE49-F238E27FC236}">
                <a16:creationId xmlns:a16="http://schemas.microsoft.com/office/drawing/2014/main" id="{68BC112A-A93A-4D8B-A522-E61481DF6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989013"/>
            <a:ext cx="1577975" cy="157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8" name="Picture 14">
            <a:extLst>
              <a:ext uri="{FF2B5EF4-FFF2-40B4-BE49-F238E27FC236}">
                <a16:creationId xmlns:a16="http://schemas.microsoft.com/office/drawing/2014/main" id="{3C5FEEA2-E021-4097-8986-A37DAB935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375" y="2321090"/>
            <a:ext cx="2968625" cy="197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9" name="Picture 15">
            <a:extLst>
              <a:ext uri="{FF2B5EF4-FFF2-40B4-BE49-F238E27FC236}">
                <a16:creationId xmlns:a16="http://schemas.microsoft.com/office/drawing/2014/main" id="{317A9179-D71F-4702-9B35-5B8A2EDA1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52950"/>
            <a:ext cx="3476625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61" name="Rectangle 17">
            <a:extLst>
              <a:ext uri="{FF2B5EF4-FFF2-40B4-BE49-F238E27FC236}">
                <a16:creationId xmlns:a16="http://schemas.microsoft.com/office/drawing/2014/main" id="{24F8326C-4A8D-4D29-B495-F678959AC0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463" y="2824201"/>
            <a:ext cx="871855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buFontTx/>
              <a:buChar char="•"/>
            </a:pPr>
            <a:r>
              <a:rPr lang="uk-UA" altLang="en-US" sz="2400" b="1" i="1">
                <a:solidFill>
                  <a:schemeClr val="bg1"/>
                </a:solidFill>
              </a:rPr>
              <a:t>психологічне забезпечення різних видів професійної </a:t>
            </a:r>
            <a:br>
              <a:rPr lang="uk-UA" altLang="en-US" sz="2400" b="1" i="1">
                <a:solidFill>
                  <a:schemeClr val="bg1"/>
                </a:solidFill>
              </a:rPr>
            </a:br>
            <a:r>
              <a:rPr lang="uk-UA" altLang="en-US" sz="2400" b="1" i="1">
                <a:solidFill>
                  <a:schemeClr val="bg1"/>
                </a:solidFill>
              </a:rPr>
              <a:t>  діяльності (засобів масової комунікації, рекламної, </a:t>
            </a:r>
            <a:br>
              <a:rPr lang="uk-UA" altLang="en-US" sz="2400" b="1" i="1">
                <a:solidFill>
                  <a:schemeClr val="bg1"/>
                </a:solidFill>
              </a:rPr>
            </a:br>
            <a:r>
              <a:rPr lang="uk-UA" altLang="en-US" sz="2400" b="1" i="1">
                <a:solidFill>
                  <a:schemeClr val="bg1"/>
                </a:solidFill>
              </a:rPr>
              <a:t>  політичної  та PR  діяльності, діяльності фахівців </a:t>
            </a:r>
            <a:br>
              <a:rPr lang="uk-UA" altLang="en-US" sz="2400" b="1" i="1">
                <a:solidFill>
                  <a:schemeClr val="bg1"/>
                </a:solidFill>
              </a:rPr>
            </a:br>
            <a:r>
              <a:rPr lang="uk-UA" altLang="en-US" sz="2400" b="1" i="1">
                <a:solidFill>
                  <a:schemeClr val="bg1"/>
                </a:solidFill>
              </a:rPr>
              <a:t>  в екстремальних умовах);</a:t>
            </a:r>
            <a:r>
              <a:rPr lang="ru-RU" altLang="en-US" sz="2400">
                <a:solidFill>
                  <a:schemeClr val="bg1"/>
                </a:solidFill>
              </a:rPr>
              <a:t> </a:t>
            </a:r>
            <a:endParaRPr lang="uk-UA" altLang="en-US" sz="2400">
              <a:solidFill>
                <a:schemeClr val="bg1"/>
              </a:solidFill>
            </a:endParaRPr>
          </a:p>
        </p:txBody>
      </p:sp>
      <p:sp>
        <p:nvSpPr>
          <p:cNvPr id="57362" name="Rectangle 18">
            <a:extLst>
              <a:ext uri="{FF2B5EF4-FFF2-40B4-BE49-F238E27FC236}">
                <a16:creationId xmlns:a16="http://schemas.microsoft.com/office/drawing/2014/main" id="{EB1BE210-245F-4B0C-9B59-D3BEC74AA6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9777" y="4345151"/>
            <a:ext cx="8323262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buFontTx/>
              <a:buChar char="•"/>
            </a:pPr>
            <a:r>
              <a:rPr lang="uk-UA" altLang="en-US" sz="2400" b="1" i="1">
                <a:solidFill>
                  <a:schemeClr val="bg1"/>
                </a:solidFill>
              </a:rPr>
              <a:t>психологічні тренінги та навчання;</a:t>
            </a:r>
          </a:p>
          <a:p>
            <a:pPr>
              <a:buFontTx/>
              <a:buChar char="•"/>
            </a:pPr>
            <a:r>
              <a:rPr lang="uk-UA" altLang="en-US" sz="2400" b="1" i="1">
                <a:solidFill>
                  <a:schemeClr val="bg1"/>
                </a:solidFill>
              </a:rPr>
              <a:t>сприяння особистісному розвитку дітей </a:t>
            </a:r>
            <a:br>
              <a:rPr lang="uk-UA" altLang="en-US" sz="2400" b="1" i="1">
                <a:solidFill>
                  <a:schemeClr val="bg1"/>
                </a:solidFill>
              </a:rPr>
            </a:br>
            <a:r>
              <a:rPr lang="uk-UA" altLang="en-US" sz="2400" b="1" i="1">
                <a:solidFill>
                  <a:schemeClr val="bg1"/>
                </a:solidFill>
              </a:rPr>
              <a:t>  та дорослих;</a:t>
            </a:r>
          </a:p>
          <a:p>
            <a:pPr>
              <a:buFontTx/>
              <a:buChar char="•"/>
            </a:pPr>
            <a:r>
              <a:rPr lang="uk-UA" altLang="en-US" sz="2400" b="1" i="1">
                <a:solidFill>
                  <a:schemeClr val="bg1"/>
                </a:solidFill>
              </a:rPr>
              <a:t>психологічна реабілітація (подолання наслідків</a:t>
            </a:r>
            <a:r>
              <a:rPr lang="uk-UA" altLang="en-US"/>
              <a:t> </a:t>
            </a:r>
            <a:br>
              <a:rPr lang="uk-UA" altLang="en-US"/>
            </a:br>
            <a:r>
              <a:rPr lang="uk-UA" altLang="en-US"/>
              <a:t>  </a:t>
            </a:r>
            <a:r>
              <a:rPr lang="uk-UA" altLang="en-US" sz="2400" b="1" i="1">
                <a:solidFill>
                  <a:schemeClr val="bg1"/>
                </a:solidFill>
              </a:rPr>
              <a:t>важких захворювань, травм, залежностей, </a:t>
            </a:r>
            <a:br>
              <a:rPr lang="uk-UA" altLang="en-US" sz="2400" b="1" i="1">
                <a:solidFill>
                  <a:schemeClr val="bg1"/>
                </a:solidFill>
              </a:rPr>
            </a:br>
            <a:r>
              <a:rPr lang="uk-UA" altLang="en-US" sz="2400" b="1" i="1">
                <a:solidFill>
                  <a:schemeClr val="bg1"/>
                </a:solidFill>
              </a:rPr>
              <a:t>  психотравмуючих ситуацій).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3" name="Picture 7">
            <a:extLst>
              <a:ext uri="{FF2B5EF4-FFF2-40B4-BE49-F238E27FC236}">
                <a16:creationId xmlns:a16="http://schemas.microsoft.com/office/drawing/2014/main" id="{48DE67BC-AEBA-4161-BE40-A719FB766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295275"/>
            <a:ext cx="3246437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4" name="Rectangle 8">
            <a:extLst>
              <a:ext uri="{FF2B5EF4-FFF2-40B4-BE49-F238E27FC236}">
                <a16:creationId xmlns:a16="http://schemas.microsoft.com/office/drawing/2014/main" id="{62201288-8A18-4888-ADE2-6CA0DE0CD2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8725" y="525463"/>
            <a:ext cx="788511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uk-UA" altLang="en-US" sz="4000" b="1" i="1" u="sng">
                <a:solidFill>
                  <a:schemeClr val="bg1"/>
                </a:solidFill>
              </a:rPr>
              <a:t>Перспективи </a:t>
            </a:r>
            <a:br>
              <a:rPr lang="uk-UA" altLang="en-US" sz="4000" b="1" i="1" u="sng">
                <a:solidFill>
                  <a:schemeClr val="bg1"/>
                </a:solidFill>
              </a:rPr>
            </a:br>
            <a:r>
              <a:rPr lang="uk-UA" altLang="en-US" sz="4000" b="1" i="1" u="sng">
                <a:solidFill>
                  <a:schemeClr val="bg1"/>
                </a:solidFill>
              </a:rPr>
              <a:t>працевлаштування</a:t>
            </a:r>
            <a:endParaRPr lang="ru-RU" altLang="en-US" sz="4000" b="1" i="1" u="sng">
              <a:solidFill>
                <a:schemeClr val="bg1"/>
              </a:solidFill>
            </a:endParaRPr>
          </a:p>
        </p:txBody>
      </p:sp>
      <p:sp>
        <p:nvSpPr>
          <p:cNvPr id="60425" name="Rectangle 9">
            <a:extLst>
              <a:ext uri="{FF2B5EF4-FFF2-40B4-BE49-F238E27FC236}">
                <a16:creationId xmlns:a16="http://schemas.microsoft.com/office/drawing/2014/main" id="{852C7704-1599-49E5-9FC9-50BAC3C4A1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2563" y="2576513"/>
            <a:ext cx="10364787" cy="393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buFontTx/>
              <a:buChar char="•"/>
            </a:pPr>
            <a:r>
              <a:rPr lang="uk-UA" altLang="en-US" sz="2800" b="1" i="1">
                <a:solidFill>
                  <a:schemeClr val="bg1"/>
                </a:solidFill>
              </a:rPr>
              <a:t>консультаційні центри з надання </a:t>
            </a:r>
            <a:br>
              <a:rPr lang="uk-UA" altLang="en-US" sz="2800" b="1" i="1">
                <a:solidFill>
                  <a:schemeClr val="bg1"/>
                </a:solidFill>
              </a:rPr>
            </a:br>
            <a:r>
              <a:rPr lang="uk-UA" altLang="en-US" sz="2800" b="1" i="1">
                <a:solidFill>
                  <a:schemeClr val="bg1"/>
                </a:solidFill>
              </a:rPr>
              <a:t>  психологічної допомоги;</a:t>
            </a:r>
          </a:p>
          <a:p>
            <a:pPr>
              <a:buFontTx/>
              <a:buChar char="•"/>
            </a:pPr>
            <a:r>
              <a:rPr lang="uk-UA" altLang="en-US" sz="2800" b="1" i="1">
                <a:solidFill>
                  <a:schemeClr val="bg1"/>
                </a:solidFill>
              </a:rPr>
              <a:t>освітні та наукові установи;</a:t>
            </a:r>
          </a:p>
          <a:p>
            <a:pPr>
              <a:buFontTx/>
              <a:buChar char="•"/>
            </a:pPr>
            <a:r>
              <a:rPr lang="uk-UA" altLang="en-US" sz="2800" b="1" i="1">
                <a:solidFill>
                  <a:schemeClr val="bg1"/>
                </a:solidFill>
              </a:rPr>
              <a:t>медичні установи та реабілітаційні центри;</a:t>
            </a:r>
          </a:p>
          <a:p>
            <a:pPr>
              <a:buFontTx/>
              <a:buChar char="•"/>
            </a:pPr>
            <a:r>
              <a:rPr lang="uk-UA" altLang="en-US" sz="2800" b="1" i="1">
                <a:solidFill>
                  <a:schemeClr val="bg1"/>
                </a:solidFill>
              </a:rPr>
              <a:t>центри по роботі з дітьми та підлітками; </a:t>
            </a:r>
          </a:p>
          <a:p>
            <a:pPr>
              <a:buFontTx/>
              <a:buChar char="•"/>
            </a:pPr>
            <a:r>
              <a:rPr lang="uk-UA" altLang="en-US" sz="2800" b="1" i="1">
                <a:solidFill>
                  <a:schemeClr val="bg1"/>
                </a:solidFill>
              </a:rPr>
              <a:t>Збройні сили, органи внутрішніх справ;</a:t>
            </a:r>
          </a:p>
          <a:p>
            <a:pPr>
              <a:buFontTx/>
              <a:buChar char="•"/>
            </a:pPr>
            <a:r>
              <a:rPr lang="uk-UA" altLang="en-US" sz="2800" b="1" i="1">
                <a:solidFill>
                  <a:schemeClr val="bg1"/>
                </a:solidFill>
              </a:rPr>
              <a:t>політичні організації, бізнес структури;</a:t>
            </a:r>
          </a:p>
          <a:p>
            <a:pPr>
              <a:buFontTx/>
              <a:buChar char="•"/>
            </a:pPr>
            <a:r>
              <a:rPr lang="uk-UA" altLang="en-US" sz="2800" b="1" i="1">
                <a:solidFill>
                  <a:schemeClr val="bg1"/>
                </a:solidFill>
              </a:rPr>
              <a:t>приватна діяльність з надання психологічних </a:t>
            </a:r>
            <a:br>
              <a:rPr lang="uk-UA" altLang="en-US" sz="2800" b="1" i="1">
                <a:solidFill>
                  <a:schemeClr val="bg1"/>
                </a:solidFill>
              </a:rPr>
            </a:br>
            <a:r>
              <a:rPr lang="uk-UA" altLang="en-US" sz="2800" b="1" i="1">
                <a:solidFill>
                  <a:schemeClr val="bg1"/>
                </a:solidFill>
              </a:rPr>
              <a:t>  та освітніх послуг.</a:t>
            </a:r>
            <a:r>
              <a:rPr lang="ru-RU" altLang="en-US" sz="2400" b="1" i="1">
                <a:solidFill>
                  <a:schemeClr val="bg1"/>
                </a:solidFill>
              </a:rPr>
              <a:t> </a:t>
            </a:r>
            <a:endParaRPr lang="uk-UA" altLang="en-US" sz="2400" b="1" i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Custom 11">
      <a:dk1>
        <a:sysClr val="windowText" lastClr="000000"/>
      </a:dk1>
      <a:lt1>
        <a:srgbClr val="FFFFFF"/>
      </a:lt1>
      <a:dk2>
        <a:srgbClr val="00BBFF"/>
      </a:dk2>
      <a:lt2>
        <a:srgbClr val="FFAA27"/>
      </a:lt2>
      <a:accent1>
        <a:srgbClr val="001431"/>
      </a:accent1>
      <a:accent2>
        <a:srgbClr val="D14C00"/>
      </a:accent2>
      <a:accent3>
        <a:srgbClr val="142F5C"/>
      </a:accent3>
      <a:accent4>
        <a:srgbClr val="FFC000"/>
      </a:accent4>
      <a:accent5>
        <a:srgbClr val="5E441C"/>
      </a:accent5>
      <a:accent6>
        <a:srgbClr val="149F2F"/>
      </a:accent6>
      <a:hlink>
        <a:srgbClr val="00BBFF"/>
      </a:hlink>
      <a:folHlink>
        <a:srgbClr val="00BBFF"/>
      </a:folHlink>
    </a:clrScheme>
    <a:fontScheme name="Custom 12">
      <a:majorFont>
        <a:latin typeface="Book Antiqua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solidFill>
            <a:schemeClr val="bg2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4309004_TF33968143" id="{28F0C933-B25D-4A29-92E3-2C555F9D29EB}" vid="{64619353-4AB5-48E3-A40D-A44E98998B5F}"/>
    </a:ext>
  </a:extLst>
</a:theme>
</file>

<file path=ppt/theme/theme2.xml><?xml version="1.0" encoding="utf-8"?>
<a:theme xmlns:a="http://schemas.openxmlformats.org/drawingml/2006/main" name="Океан">
  <a:themeElements>
    <a:clrScheme name="Океан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Океан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кеан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кстура">
  <a:themeElements>
    <a:clrScheme name="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Текстура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Глобус">
  <a:themeElements>
    <a:clrScheme name="Глобус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Глобус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Глобус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Пиксел">
  <a:themeElements>
    <a:clrScheme name="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Пиксел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рава">
  <a:themeElements>
    <a:clrScheme name="Трава 4">
      <a:dk1>
        <a:srgbClr val="006600"/>
      </a:dk1>
      <a:lt1>
        <a:srgbClr val="FFFFFF"/>
      </a:lt1>
      <a:dk2>
        <a:srgbClr val="008000"/>
      </a:dk2>
      <a:lt2>
        <a:srgbClr val="FFFFB7"/>
      </a:lt2>
      <a:accent1>
        <a:srgbClr val="99CC00"/>
      </a:accent1>
      <a:accent2>
        <a:srgbClr val="00CC00"/>
      </a:accent2>
      <a:accent3>
        <a:srgbClr val="AAC0AA"/>
      </a:accent3>
      <a:accent4>
        <a:srgbClr val="DADADA"/>
      </a:accent4>
      <a:accent5>
        <a:srgbClr val="CAE2AA"/>
      </a:accent5>
      <a:accent6>
        <a:srgbClr val="00B900"/>
      </a:accent6>
      <a:hlink>
        <a:srgbClr val="99FF66"/>
      </a:hlink>
      <a:folHlink>
        <a:srgbClr val="FFFF66"/>
      </a:folHlink>
    </a:clrScheme>
    <a:fontScheme name="Трава">
      <a:majorFont>
        <a:latin typeface="Arial Black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Трава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рава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Граница">
  <a:themeElements>
    <a:clrScheme name="Граница 2">
      <a:dk1>
        <a:srgbClr val="5B5D6B"/>
      </a:dk1>
      <a:lt1>
        <a:srgbClr val="FFFFFF"/>
      </a:lt1>
      <a:dk2>
        <a:srgbClr val="5A5C6C"/>
      </a:dk2>
      <a:lt2>
        <a:srgbClr val="FFFFCC"/>
      </a:lt2>
      <a:accent1>
        <a:srgbClr val="9966FF"/>
      </a:accent1>
      <a:accent2>
        <a:srgbClr val="9383B3"/>
      </a:accent2>
      <a:accent3>
        <a:srgbClr val="B5B5BA"/>
      </a:accent3>
      <a:accent4>
        <a:srgbClr val="DADADA"/>
      </a:accent4>
      <a:accent5>
        <a:srgbClr val="CAB8FF"/>
      </a:accent5>
      <a:accent6>
        <a:srgbClr val="8576A2"/>
      </a:accent6>
      <a:hlink>
        <a:srgbClr val="A3C145"/>
      </a:hlink>
      <a:folHlink>
        <a:srgbClr val="6FA9B7"/>
      </a:folHlink>
    </a:clrScheme>
    <a:fontScheme name="Граница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Граница 1">
        <a:dk1>
          <a:srgbClr val="00007A"/>
        </a:dk1>
        <a:lt1>
          <a:srgbClr val="FFFFFF"/>
        </a:lt1>
        <a:dk2>
          <a:srgbClr val="000066"/>
        </a:dk2>
        <a:lt2>
          <a:srgbClr val="CCECFF"/>
        </a:lt2>
        <a:accent1>
          <a:srgbClr val="6F64C2"/>
        </a:accent1>
        <a:accent2>
          <a:srgbClr val="0089BA"/>
        </a:accent2>
        <a:accent3>
          <a:srgbClr val="AAAAB8"/>
        </a:accent3>
        <a:accent4>
          <a:srgbClr val="DADADA"/>
        </a:accent4>
        <a:accent5>
          <a:srgbClr val="BBB8DD"/>
        </a:accent5>
        <a:accent6>
          <a:srgbClr val="007CA8"/>
        </a:accent6>
        <a:hlink>
          <a:srgbClr val="66CCFF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раница 2">
        <a:dk1>
          <a:srgbClr val="5B5D6B"/>
        </a:dk1>
        <a:lt1>
          <a:srgbClr val="FFFFFF"/>
        </a:lt1>
        <a:dk2>
          <a:srgbClr val="5A5C6C"/>
        </a:dk2>
        <a:lt2>
          <a:srgbClr val="FFFFCC"/>
        </a:lt2>
        <a:accent1>
          <a:srgbClr val="9966FF"/>
        </a:accent1>
        <a:accent2>
          <a:srgbClr val="9383B3"/>
        </a:accent2>
        <a:accent3>
          <a:srgbClr val="B5B5BA"/>
        </a:accent3>
        <a:accent4>
          <a:srgbClr val="DADADA"/>
        </a:accent4>
        <a:accent5>
          <a:srgbClr val="CAB8FF"/>
        </a:accent5>
        <a:accent6>
          <a:srgbClr val="8576A2"/>
        </a:accent6>
        <a:hlink>
          <a:srgbClr val="A3C145"/>
        </a:hlink>
        <a:folHlink>
          <a:srgbClr val="6FA9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раница 3">
        <a:dk1>
          <a:srgbClr val="86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6600"/>
        </a:accent1>
        <a:accent2>
          <a:srgbClr val="FF9933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раница 4">
        <a:dk1>
          <a:srgbClr val="676A5C"/>
        </a:dk1>
        <a:lt1>
          <a:srgbClr val="FFFFFF"/>
        </a:lt1>
        <a:dk2>
          <a:srgbClr val="686B5D"/>
        </a:dk2>
        <a:lt2>
          <a:srgbClr val="FFFFCC"/>
        </a:lt2>
        <a:accent1>
          <a:srgbClr val="CC6600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E2B8AA"/>
        </a:accent5>
        <a:accent6>
          <a:srgbClr val="738F98"/>
        </a:accent6>
        <a:hlink>
          <a:srgbClr val="DDBF4F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раница 5">
        <a:dk1>
          <a:srgbClr val="AC835E"/>
        </a:dk1>
        <a:lt1>
          <a:srgbClr val="FFFFFF"/>
        </a:lt1>
        <a:dk2>
          <a:srgbClr val="AE8764"/>
        </a:dk2>
        <a:lt2>
          <a:srgbClr val="FFFFCC"/>
        </a:lt2>
        <a:accent1>
          <a:srgbClr val="CC6600"/>
        </a:accent1>
        <a:accent2>
          <a:srgbClr val="FF5050"/>
        </a:accent2>
        <a:accent3>
          <a:srgbClr val="D3C3B8"/>
        </a:accent3>
        <a:accent4>
          <a:srgbClr val="DADADA"/>
        </a:accent4>
        <a:accent5>
          <a:srgbClr val="E2B8AA"/>
        </a:accent5>
        <a:accent6>
          <a:srgbClr val="E74848"/>
        </a:accent6>
        <a:hlink>
          <a:srgbClr val="FFCC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раница 6">
        <a:dk1>
          <a:srgbClr val="526133"/>
        </a:dk1>
        <a:lt1>
          <a:srgbClr val="FFFFFF"/>
        </a:lt1>
        <a:dk2>
          <a:srgbClr val="4E5D31"/>
        </a:dk2>
        <a:lt2>
          <a:srgbClr val="FFFFCC"/>
        </a:lt2>
        <a:accent1>
          <a:srgbClr val="99CC00"/>
        </a:accent1>
        <a:accent2>
          <a:srgbClr val="7A9505"/>
        </a:accent2>
        <a:accent3>
          <a:srgbClr val="B2B6AD"/>
        </a:accent3>
        <a:accent4>
          <a:srgbClr val="DADADA"/>
        </a:accent4>
        <a:accent5>
          <a:srgbClr val="CAE2AA"/>
        </a:accent5>
        <a:accent6>
          <a:srgbClr val="6E8704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раница 7">
        <a:dk1>
          <a:srgbClr val="000000"/>
        </a:dk1>
        <a:lt1>
          <a:srgbClr val="DDDCC5"/>
        </a:lt1>
        <a:dk2>
          <a:srgbClr val="95934B"/>
        </a:dk2>
        <a:lt2>
          <a:srgbClr val="DBDAC3"/>
        </a:lt2>
        <a:accent1>
          <a:srgbClr val="EAEBE1"/>
        </a:accent1>
        <a:accent2>
          <a:srgbClr val="9DB0B7"/>
        </a:accent2>
        <a:accent3>
          <a:srgbClr val="EBEBDF"/>
        </a:accent3>
        <a:accent4>
          <a:srgbClr val="000000"/>
        </a:accent4>
        <a:accent5>
          <a:srgbClr val="F3F3EE"/>
        </a:accent5>
        <a:accent6>
          <a:srgbClr val="8E9FA6"/>
        </a:accent6>
        <a:hlink>
          <a:srgbClr val="0099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Граница 8">
        <a:dk1>
          <a:srgbClr val="007E7B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CC66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B95C"/>
        </a:accent6>
        <a:hlink>
          <a:srgbClr val="CCFFCC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раница 9">
        <a:dk1>
          <a:srgbClr val="000000"/>
        </a:dk1>
        <a:lt1>
          <a:srgbClr val="FFFFFF"/>
        </a:lt1>
        <a:dk2>
          <a:srgbClr val="000000"/>
        </a:dk2>
        <a:lt2>
          <a:srgbClr val="FEFEFE"/>
        </a:lt2>
        <a:accent1>
          <a:srgbClr val="E1E1FF"/>
        </a:accent1>
        <a:accent2>
          <a:srgbClr val="D9FFF8"/>
        </a:accent2>
        <a:accent3>
          <a:srgbClr val="FFFFFF"/>
        </a:accent3>
        <a:accent4>
          <a:srgbClr val="000000"/>
        </a:accent4>
        <a:accent5>
          <a:srgbClr val="EEEEFF"/>
        </a:accent5>
        <a:accent6>
          <a:srgbClr val="C4E7E1"/>
        </a:accent6>
        <a:hlink>
          <a:srgbClr val="9966FF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Цветная абстрактная презентация</Template>
  <TotalTime>212</TotalTime>
  <Words>901</Words>
  <Application>Microsoft Office PowerPoint</Application>
  <PresentationFormat>Широкоэкранный</PresentationFormat>
  <Paragraphs>195</Paragraphs>
  <Slides>32</Slides>
  <Notes>27</Notes>
  <HiddenSlides>0</HiddenSlides>
  <MMClips>0</MMClips>
  <ScaleCrop>false</ScaleCrop>
  <HeadingPairs>
    <vt:vector size="4" baseType="variant">
      <vt:variant>
        <vt:lpstr>Тема</vt:lpstr>
      </vt:variant>
      <vt:variant>
        <vt:i4>7</vt:i4>
      </vt:variant>
      <vt:variant>
        <vt:lpstr>Заголовки слайдов</vt:lpstr>
      </vt:variant>
      <vt:variant>
        <vt:i4>32</vt:i4>
      </vt:variant>
    </vt:vector>
  </HeadingPairs>
  <TitlesOfParts>
    <vt:vector size="39" baseType="lpstr">
      <vt:lpstr>Тема Office</vt:lpstr>
      <vt:lpstr>Океан</vt:lpstr>
      <vt:lpstr>Текстура</vt:lpstr>
      <vt:lpstr>Глобус</vt:lpstr>
      <vt:lpstr>Пиксел</vt:lpstr>
      <vt:lpstr>Трава</vt:lpstr>
      <vt:lpstr>Граница</vt:lpstr>
      <vt:lpstr>Харківська державна академія культури</vt:lpstr>
      <vt:lpstr>Харківська державна академія культури є сучасним закладом вищої освіти IV рівня акредитації, підпорядкований Міністерству культури та інформаційної політики України </vt:lpstr>
      <vt:lpstr>Рівні вищої освіти:</vt:lpstr>
      <vt:lpstr>Інфраструктура Академії</vt:lpstr>
      <vt:lpstr>Інфраструктура та матеріально-технічна база</vt:lpstr>
      <vt:lpstr>Гуртожики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Студентські часи – це активність, наснага, спілкування, радість</vt:lpstr>
      <vt:lpstr>Студентські часи – це активність, наснага, спілкування, радість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Харківська державна академія культури</dc:title>
  <dc:creator/>
  <cp:lastModifiedBy>Неизвестный пользователь</cp:lastModifiedBy>
  <cp:revision>7</cp:revision>
  <dcterms:created xsi:type="dcterms:W3CDTF">2020-05-17T04:12:06Z</dcterms:created>
  <dcterms:modified xsi:type="dcterms:W3CDTF">2020-05-22T21:03:32Z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  <property fmtid="{D5CDD505-2E9C-101B-9397-08002B2CF9AE}" pid="3" name="_ip_UnifiedCompliancePolicyUIAction">
    <vt:lpwstr/>
  </property>
  <property fmtid="{D5CDD505-2E9C-101B-9397-08002B2CF9AE}" pid="4" name="_ip_UnifiedCompliancePolicyProperties">
    <vt:lpwstr/>
  </property>
</Properties>
</file>