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7772400" cy="10058400"/>
  <p:defaultTextStyle>
    <a:defPPr>
      <a:defRPr lang="LID4096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7" d="100"/>
          <a:sy n="87" d="100"/>
        </p:scale>
        <p:origin x="422" y="-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2040" cy="14695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/>
          <a:p>
            <a:pPr indent="0" algn="ctr" defTabSz="457200">
              <a:lnSpc>
                <a:spcPct val="100000"/>
              </a:lnSpc>
              <a:buNone/>
            </a:pPr>
            <a:r>
              <a:rPr lang="en-US" sz="44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Click to edit Master title style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dt" idx="1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defTabSz="457200">
              <a:lnSpc>
                <a:spcPct val="100000"/>
              </a:lnSpc>
              <a:buNone/>
              <a:defRPr lang="en-US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defTabSz="457200">
              <a:lnSpc>
                <a:spcPct val="100000"/>
              </a:lnSpc>
              <a:buNone/>
            </a:pPr>
            <a:r>
              <a:rPr lang="en-US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&lt;date/time&gt;</a:t>
            </a:r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buNone/>
              <a:defRPr lang="en-US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lang="en-US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defRPr lang="en-US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</a:pPr>
            <a:fld id="{D3B43DC0-0734-4B1E-BE89-B9395F85FEBF}" type="slidenum">
              <a:rPr lang="en-US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‹#›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Content with Caption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457200" y="272880"/>
            <a:ext cx="3007800" cy="11617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lstStyle/>
          <a:p>
            <a:pPr indent="0" defTabSz="457200">
              <a:lnSpc>
                <a:spcPct val="100000"/>
              </a:lnSpc>
              <a:buNone/>
            </a:pPr>
            <a:r>
              <a:rPr lang="en-US" sz="2000" b="1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Click to edit Master title style</a:t>
            </a:r>
            <a:endParaRPr lang="en-US" sz="20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50" name="PlaceHolder 2"/>
          <p:cNvSpPr>
            <a:spLocks noGrp="1"/>
          </p:cNvSpPr>
          <p:nvPr>
            <p:ph type="body"/>
          </p:nvPr>
        </p:nvSpPr>
        <p:spPr>
          <a:xfrm>
            <a:off x="3575160" y="272880"/>
            <a:ext cx="5111280" cy="58528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/>
          <a:p>
            <a:pPr marL="343080" indent="-343080" defTabSz="4572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lang="en-US" sz="32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Click to edit Master text styles</a:t>
            </a:r>
          </a:p>
          <a:p>
            <a:pPr marL="743040" lvl="1" indent="-285840" defTabSz="45720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–"/>
            </a:pP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Second level</a:t>
            </a:r>
          </a:p>
          <a:p>
            <a:pPr marL="1143000" lvl="2" indent="-228600" defTabSz="45720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•"/>
            </a:pPr>
            <a:r>
              <a:rPr lang="en-US" sz="24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Third level</a:t>
            </a:r>
          </a:p>
          <a:p>
            <a:pPr marL="1600200" lvl="3" indent="-228600" defTabSz="4572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</a:pPr>
            <a:r>
              <a:rPr lang="en-US" sz="20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Fourth level</a:t>
            </a:r>
          </a:p>
          <a:p>
            <a:pPr marL="2057400" lvl="4" indent="-228600" defTabSz="4572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»"/>
            </a:pPr>
            <a:r>
              <a:rPr lang="en-US" sz="20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Fifth level</a:t>
            </a:r>
          </a:p>
        </p:txBody>
      </p:sp>
      <p:sp>
        <p:nvSpPr>
          <p:cNvPr id="51" name="PlaceHolder 3"/>
          <p:cNvSpPr>
            <a:spLocks noGrp="1"/>
          </p:cNvSpPr>
          <p:nvPr>
            <p:ph type="body"/>
          </p:nvPr>
        </p:nvSpPr>
        <p:spPr>
          <a:xfrm>
            <a:off x="457200" y="1434960"/>
            <a:ext cx="3007800" cy="4690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/>
          <a:p>
            <a:pPr indent="0" defTabSz="457200">
              <a:lnSpc>
                <a:spcPct val="100000"/>
              </a:lnSpc>
              <a:spcBef>
                <a:spcPts val="281"/>
              </a:spcBef>
              <a:buNone/>
              <a:tabLst>
                <a:tab pos="0" algn="l"/>
              </a:tabLst>
            </a:pPr>
            <a:r>
              <a:rPr lang="en-US" sz="14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Click to edit Master text styles</a:t>
            </a:r>
          </a:p>
        </p:txBody>
      </p:sp>
      <p:sp>
        <p:nvSpPr>
          <p:cNvPr id="52" name="PlaceHolder 4"/>
          <p:cNvSpPr>
            <a:spLocks noGrp="1"/>
          </p:cNvSpPr>
          <p:nvPr>
            <p:ph type="dt" idx="28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defTabSz="457200">
              <a:lnSpc>
                <a:spcPct val="100000"/>
              </a:lnSpc>
              <a:buNone/>
              <a:defRPr lang="en-US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defTabSz="457200">
              <a:lnSpc>
                <a:spcPct val="100000"/>
              </a:lnSpc>
              <a:buNone/>
            </a:pPr>
            <a:r>
              <a:rPr lang="en-US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&lt;date/time&gt;</a:t>
            </a:r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PlaceHolder 5"/>
          <p:cNvSpPr>
            <a:spLocks noGrp="1"/>
          </p:cNvSpPr>
          <p:nvPr>
            <p:ph type="ftr" idx="29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buNone/>
              <a:defRPr lang="en-US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lang="en-US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</a:p>
        </p:txBody>
      </p:sp>
      <p:sp>
        <p:nvSpPr>
          <p:cNvPr id="54" name="PlaceHolder 6"/>
          <p:cNvSpPr>
            <a:spLocks noGrp="1"/>
          </p:cNvSpPr>
          <p:nvPr>
            <p:ph type="sldNum" idx="30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defRPr lang="en-US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</a:pPr>
            <a:fld id="{E27883FE-F393-46CE-9A0E-C6C670F487FB}" type="slidenum">
              <a:rPr lang="en-US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‹#›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icture with Caption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title"/>
          </p:nvPr>
        </p:nvSpPr>
        <p:spPr>
          <a:xfrm>
            <a:off x="1792440" y="4800600"/>
            <a:ext cx="5486040" cy="5662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lstStyle/>
          <a:p>
            <a:pPr indent="0" defTabSz="457200">
              <a:lnSpc>
                <a:spcPct val="100000"/>
              </a:lnSpc>
              <a:buNone/>
            </a:pPr>
            <a:r>
              <a:rPr lang="en-US" sz="2000" b="1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Click to edit Master title style</a:t>
            </a:r>
            <a:endParaRPr lang="en-US" sz="20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56" name="PlaceHolder 2"/>
          <p:cNvSpPr>
            <a:spLocks noGrp="1"/>
          </p:cNvSpPr>
          <p:nvPr>
            <p:ph type="body"/>
          </p:nvPr>
        </p:nvSpPr>
        <p:spPr>
          <a:xfrm>
            <a:off x="1792440" y="612720"/>
            <a:ext cx="5486040" cy="411444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Click to edit the outline text format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32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Second Outline Level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Third Outline Level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32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Fourth Outline Level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Fifth Outline Level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Sixth Outline Level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Seventh Outline Level</a:t>
            </a:r>
          </a:p>
        </p:txBody>
      </p:sp>
      <p:sp>
        <p:nvSpPr>
          <p:cNvPr id="57" name="PlaceHolder 3"/>
          <p:cNvSpPr>
            <a:spLocks noGrp="1"/>
          </p:cNvSpPr>
          <p:nvPr>
            <p:ph type="body"/>
          </p:nvPr>
        </p:nvSpPr>
        <p:spPr>
          <a:xfrm>
            <a:off x="1792440" y="5367240"/>
            <a:ext cx="5486040" cy="8046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/>
          <a:p>
            <a:pPr indent="0" defTabSz="457200">
              <a:lnSpc>
                <a:spcPct val="100000"/>
              </a:lnSpc>
              <a:spcBef>
                <a:spcPts val="281"/>
              </a:spcBef>
              <a:buNone/>
              <a:tabLst>
                <a:tab pos="0" algn="l"/>
              </a:tabLst>
            </a:pPr>
            <a:r>
              <a:rPr lang="en-US" sz="14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Click to edit Master text styles</a:t>
            </a:r>
          </a:p>
        </p:txBody>
      </p:sp>
      <p:sp>
        <p:nvSpPr>
          <p:cNvPr id="58" name="PlaceHolder 4"/>
          <p:cNvSpPr>
            <a:spLocks noGrp="1"/>
          </p:cNvSpPr>
          <p:nvPr>
            <p:ph type="dt" idx="31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defTabSz="457200">
              <a:lnSpc>
                <a:spcPct val="100000"/>
              </a:lnSpc>
              <a:buNone/>
              <a:defRPr lang="en-US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defTabSz="457200">
              <a:lnSpc>
                <a:spcPct val="100000"/>
              </a:lnSpc>
              <a:buNone/>
            </a:pPr>
            <a:r>
              <a:rPr lang="en-US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&lt;date/time&gt;</a:t>
            </a:r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PlaceHolder 5"/>
          <p:cNvSpPr>
            <a:spLocks noGrp="1"/>
          </p:cNvSpPr>
          <p:nvPr>
            <p:ph type="ftr" idx="32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buNone/>
              <a:defRPr lang="en-US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lang="en-US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</a:p>
        </p:txBody>
      </p:sp>
      <p:sp>
        <p:nvSpPr>
          <p:cNvPr id="60" name="PlaceHolder 6"/>
          <p:cNvSpPr>
            <a:spLocks noGrp="1"/>
          </p:cNvSpPr>
          <p:nvPr>
            <p:ph type="sldNum" idx="33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defRPr lang="en-US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</a:pPr>
            <a:fld id="{7343846A-5BBE-4136-A953-785597EC0935}" type="slidenum">
              <a:rPr lang="en-US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‹#›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/>
          <a:p>
            <a:pPr indent="0" algn="ctr" defTabSz="457200">
              <a:lnSpc>
                <a:spcPct val="100000"/>
              </a:lnSpc>
              <a:buNone/>
            </a:pPr>
            <a:r>
              <a:rPr lang="en-US" sz="44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Click to edit Master title style</a:t>
            </a: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 w="0">
            <a:noFill/>
          </a:ln>
        </p:spPr>
        <p:txBody>
          <a:bodyPr vert="eaVert" lIns="91440" tIns="45720" rIns="91440" bIns="45720" anchor="t">
            <a:noAutofit/>
          </a:bodyPr>
          <a:lstStyle/>
          <a:p>
            <a:pPr marL="343080" indent="-343080" defTabSz="4572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lang="en-US" sz="32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Click to edit Master text styles</a:t>
            </a:r>
          </a:p>
          <a:p>
            <a:pPr marL="743040" lvl="1" indent="-285840" defTabSz="45720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–"/>
            </a:pP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Second level</a:t>
            </a:r>
          </a:p>
          <a:p>
            <a:pPr marL="1143000" lvl="2" indent="-228600" defTabSz="45720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•"/>
            </a:pPr>
            <a:r>
              <a:rPr lang="en-US" sz="24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Third level</a:t>
            </a:r>
          </a:p>
          <a:p>
            <a:pPr marL="1600200" lvl="3" indent="-228600" defTabSz="4572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</a:pPr>
            <a:r>
              <a:rPr lang="en-US" sz="20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Fourth level</a:t>
            </a:r>
          </a:p>
          <a:p>
            <a:pPr marL="2057400" lvl="4" indent="-228600" defTabSz="4572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»"/>
            </a:pPr>
            <a:r>
              <a:rPr lang="en-US" sz="20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Fifth level</a:t>
            </a:r>
          </a:p>
        </p:txBody>
      </p:sp>
      <p:sp>
        <p:nvSpPr>
          <p:cNvPr id="8" name="PlaceHolder 3"/>
          <p:cNvSpPr>
            <a:spLocks noGrp="1"/>
          </p:cNvSpPr>
          <p:nvPr>
            <p:ph type="dt" idx="4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defTabSz="457200">
              <a:lnSpc>
                <a:spcPct val="100000"/>
              </a:lnSpc>
              <a:buNone/>
              <a:defRPr lang="en-US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defTabSz="457200">
              <a:lnSpc>
                <a:spcPct val="100000"/>
              </a:lnSpc>
              <a:buNone/>
            </a:pPr>
            <a:r>
              <a:rPr lang="en-US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&lt;date/time&gt;</a:t>
            </a:r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PlaceHolder 4"/>
          <p:cNvSpPr>
            <a:spLocks noGrp="1"/>
          </p:cNvSpPr>
          <p:nvPr>
            <p:ph type="ftr" idx="5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buNone/>
              <a:defRPr lang="en-US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lang="en-US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</a:p>
        </p:txBody>
      </p:sp>
      <p:sp>
        <p:nvSpPr>
          <p:cNvPr id="10" name="PlaceHolder 5"/>
          <p:cNvSpPr>
            <a:spLocks noGrp="1"/>
          </p:cNvSpPr>
          <p:nvPr>
            <p:ph type="sldNum" idx="6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defRPr lang="en-US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</a:pPr>
            <a:fld id="{886E5778-2C5D-45F7-A0E5-7113DD3500BC}" type="slidenum">
              <a:rPr lang="en-US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‹#›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6629400" y="274680"/>
            <a:ext cx="2057040" cy="5851080"/>
          </a:xfrm>
          <a:prstGeom prst="rect">
            <a:avLst/>
          </a:prstGeom>
          <a:noFill/>
          <a:ln w="0">
            <a:noFill/>
          </a:ln>
        </p:spPr>
        <p:txBody>
          <a:bodyPr vert="eaVert" lIns="91440" tIns="45720" rIns="91440" bIns="45720" anchor="ctr">
            <a:noAutofit/>
          </a:bodyPr>
          <a:lstStyle/>
          <a:p>
            <a:pPr indent="0" algn="ctr" defTabSz="457200">
              <a:lnSpc>
                <a:spcPct val="100000"/>
              </a:lnSpc>
              <a:buNone/>
            </a:pPr>
            <a:r>
              <a:rPr lang="en-US" sz="44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Click to edit Master title style</a:t>
            </a: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457200" y="274680"/>
            <a:ext cx="6019560" cy="5851080"/>
          </a:xfrm>
          <a:prstGeom prst="rect">
            <a:avLst/>
          </a:prstGeom>
          <a:noFill/>
          <a:ln w="0">
            <a:noFill/>
          </a:ln>
        </p:spPr>
        <p:txBody>
          <a:bodyPr vert="eaVert" lIns="91440" tIns="45720" rIns="91440" bIns="45720" anchor="t">
            <a:noAutofit/>
          </a:bodyPr>
          <a:lstStyle/>
          <a:p>
            <a:pPr marL="343080" indent="-343080" defTabSz="4572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lang="en-US" sz="32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Click to edit Master text styles</a:t>
            </a:r>
          </a:p>
          <a:p>
            <a:pPr marL="743040" lvl="1" indent="-285840" defTabSz="45720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–"/>
            </a:pP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Second level</a:t>
            </a:r>
          </a:p>
          <a:p>
            <a:pPr marL="1143000" lvl="2" indent="-228600" defTabSz="45720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•"/>
            </a:pPr>
            <a:r>
              <a:rPr lang="en-US" sz="24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Third level</a:t>
            </a:r>
          </a:p>
          <a:p>
            <a:pPr marL="1600200" lvl="3" indent="-228600" defTabSz="4572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</a:pPr>
            <a:r>
              <a:rPr lang="en-US" sz="20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Fourth level</a:t>
            </a:r>
          </a:p>
          <a:p>
            <a:pPr marL="2057400" lvl="4" indent="-228600" defTabSz="4572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»"/>
            </a:pPr>
            <a:r>
              <a:rPr lang="en-US" sz="20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Fifth level</a:t>
            </a:r>
          </a:p>
        </p:txBody>
      </p:sp>
      <p:sp>
        <p:nvSpPr>
          <p:cNvPr id="13" name="PlaceHolder 3"/>
          <p:cNvSpPr>
            <a:spLocks noGrp="1"/>
          </p:cNvSpPr>
          <p:nvPr>
            <p:ph type="dt" idx="7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defTabSz="457200">
              <a:lnSpc>
                <a:spcPct val="100000"/>
              </a:lnSpc>
              <a:buNone/>
              <a:defRPr lang="en-US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defTabSz="457200">
              <a:lnSpc>
                <a:spcPct val="100000"/>
              </a:lnSpc>
              <a:buNone/>
            </a:pPr>
            <a:r>
              <a:rPr lang="en-US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&lt;date/time&gt;</a:t>
            </a:r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 type="ftr" idx="8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buNone/>
              <a:defRPr lang="en-US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lang="en-US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</a:p>
        </p:txBody>
      </p:sp>
      <p:sp>
        <p:nvSpPr>
          <p:cNvPr id="15" name="PlaceHolder 5"/>
          <p:cNvSpPr>
            <a:spLocks noGrp="1"/>
          </p:cNvSpPr>
          <p:nvPr>
            <p:ph type="sldNum" idx="9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defRPr lang="en-US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</a:pPr>
            <a:fld id="{D27870FA-FE8E-4FD1-AD21-9FB6A284EDAB}" type="slidenum">
              <a:rPr lang="en-US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‹#›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/>
          <a:p>
            <a:pPr indent="0" algn="ctr" defTabSz="457200">
              <a:lnSpc>
                <a:spcPct val="100000"/>
              </a:lnSpc>
              <a:buNone/>
            </a:pPr>
            <a:r>
              <a:rPr lang="en-US" sz="44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Click to edit Master title style</a:t>
            </a:r>
          </a:p>
        </p:txBody>
      </p:sp>
      <p:sp>
        <p:nvSpPr>
          <p:cNvPr id="17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/>
          <a:p>
            <a:pPr marL="343080" indent="-343080" defTabSz="4572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lang="en-US" sz="32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Click to edit Master text styles</a:t>
            </a:r>
          </a:p>
          <a:p>
            <a:pPr marL="743040" lvl="1" indent="-285840" defTabSz="45720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–"/>
            </a:pP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Second level</a:t>
            </a:r>
          </a:p>
          <a:p>
            <a:pPr marL="1143000" lvl="2" indent="-228600" defTabSz="45720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•"/>
            </a:pPr>
            <a:r>
              <a:rPr lang="en-US" sz="24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Third level</a:t>
            </a:r>
          </a:p>
          <a:p>
            <a:pPr marL="1600200" lvl="3" indent="-228600" defTabSz="4572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</a:pPr>
            <a:r>
              <a:rPr lang="en-US" sz="20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Fourth level</a:t>
            </a:r>
          </a:p>
          <a:p>
            <a:pPr marL="2057400" lvl="4" indent="-228600" defTabSz="4572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»"/>
            </a:pPr>
            <a:r>
              <a:rPr lang="en-US" sz="20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Fifth level</a:t>
            </a:r>
          </a:p>
        </p:txBody>
      </p:sp>
      <p:sp>
        <p:nvSpPr>
          <p:cNvPr id="18" name="PlaceHolder 3"/>
          <p:cNvSpPr>
            <a:spLocks noGrp="1"/>
          </p:cNvSpPr>
          <p:nvPr>
            <p:ph type="dt" idx="10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defTabSz="457200">
              <a:lnSpc>
                <a:spcPct val="100000"/>
              </a:lnSpc>
              <a:buNone/>
              <a:defRPr lang="en-US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defTabSz="457200">
              <a:lnSpc>
                <a:spcPct val="100000"/>
              </a:lnSpc>
              <a:buNone/>
            </a:pPr>
            <a:r>
              <a:rPr lang="en-US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&lt;date/time&gt;</a:t>
            </a:r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PlaceHolder 4"/>
          <p:cNvSpPr>
            <a:spLocks noGrp="1"/>
          </p:cNvSpPr>
          <p:nvPr>
            <p:ph type="ftr" idx="11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buNone/>
              <a:defRPr lang="en-US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lang="en-US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</a:p>
        </p:txBody>
      </p:sp>
      <p:sp>
        <p:nvSpPr>
          <p:cNvPr id="20" name="PlaceHolder 5"/>
          <p:cNvSpPr>
            <a:spLocks noGrp="1"/>
          </p:cNvSpPr>
          <p:nvPr>
            <p:ph type="sldNum" idx="12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defRPr lang="en-US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</a:pPr>
            <a:fld id="{2EEE5BD2-0D1E-489F-A644-7BE9510FA63A}" type="slidenum">
              <a:rPr lang="en-US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‹#›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Section Header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722160" y="4406760"/>
            <a:ext cx="7772040" cy="13618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/>
          <a:p>
            <a:pPr indent="0" defTabSz="457200">
              <a:lnSpc>
                <a:spcPct val="100000"/>
              </a:lnSpc>
              <a:buNone/>
            </a:pPr>
            <a:r>
              <a:rPr lang="en-US" sz="4000" b="1" u="none" strike="noStrike" cap="all">
                <a:solidFill>
                  <a:schemeClr val="dk1"/>
                </a:solidFill>
                <a:effectLst/>
                <a:uFillTx/>
                <a:latin typeface="Calibri"/>
              </a:rPr>
              <a:t>Click to edit Master title style</a:t>
            </a:r>
            <a:endParaRPr lang="en-US" sz="40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 type="body"/>
          </p:nvPr>
        </p:nvSpPr>
        <p:spPr>
          <a:xfrm>
            <a:off x="722160" y="2906640"/>
            <a:ext cx="7772040" cy="14997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lstStyle/>
          <a:p>
            <a:pPr indent="0" defTabSz="457200">
              <a:lnSpc>
                <a:spcPct val="100000"/>
              </a:lnSpc>
              <a:spcBef>
                <a:spcPts val="400"/>
              </a:spcBef>
              <a:buNone/>
              <a:tabLst>
                <a:tab pos="0" algn="l"/>
              </a:tabLst>
            </a:pPr>
            <a:r>
              <a:rPr lang="en-US" sz="20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Click to edit Master text styles</a:t>
            </a:r>
            <a:endParaRPr lang="en-US" sz="20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23" name="PlaceHolder 3"/>
          <p:cNvSpPr>
            <a:spLocks noGrp="1"/>
          </p:cNvSpPr>
          <p:nvPr>
            <p:ph type="dt" idx="13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defTabSz="457200">
              <a:lnSpc>
                <a:spcPct val="100000"/>
              </a:lnSpc>
              <a:buNone/>
              <a:defRPr lang="en-US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defTabSz="457200">
              <a:lnSpc>
                <a:spcPct val="100000"/>
              </a:lnSpc>
              <a:buNone/>
            </a:pPr>
            <a:r>
              <a:rPr lang="en-US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&lt;date/time&gt;</a:t>
            </a:r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PlaceHolder 4"/>
          <p:cNvSpPr>
            <a:spLocks noGrp="1"/>
          </p:cNvSpPr>
          <p:nvPr>
            <p:ph type="ftr" idx="14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buNone/>
              <a:defRPr lang="en-US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lang="en-US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</a:p>
        </p:txBody>
      </p:sp>
      <p:sp>
        <p:nvSpPr>
          <p:cNvPr id="25" name="PlaceHolder 5"/>
          <p:cNvSpPr>
            <a:spLocks noGrp="1"/>
          </p:cNvSpPr>
          <p:nvPr>
            <p:ph type="sldNum" idx="15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defRPr lang="en-US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</a:pPr>
            <a:fld id="{FB68B0FD-91A6-4697-A099-F3271B902B0E}" type="slidenum">
              <a:rPr lang="en-US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‹#›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/>
          <a:p>
            <a:pPr indent="0" algn="ctr" defTabSz="457200">
              <a:lnSpc>
                <a:spcPct val="100000"/>
              </a:lnSpc>
              <a:buNone/>
            </a:pPr>
            <a:r>
              <a:rPr lang="en-US" sz="44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Click to edit Master title style</a:t>
            </a: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38120" cy="45255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/>
          <a:p>
            <a:pPr marL="343080" indent="-343080" defTabSz="45720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•"/>
            </a:pP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Click to edit Master text styles</a:t>
            </a:r>
          </a:p>
          <a:p>
            <a:pPr marL="743040" lvl="1" indent="-285840" defTabSz="45720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–"/>
            </a:pPr>
            <a:r>
              <a:rPr lang="en-US" sz="24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Second level</a:t>
            </a:r>
          </a:p>
          <a:p>
            <a:pPr marL="1143000" lvl="2" indent="-228600" defTabSz="4572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•"/>
            </a:pPr>
            <a:r>
              <a:rPr lang="en-US" sz="20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Third level</a:t>
            </a:r>
          </a:p>
          <a:p>
            <a:pPr marL="1600200" lvl="3" indent="-228600" defTabSz="457200">
              <a:lnSpc>
                <a:spcPct val="100000"/>
              </a:lnSpc>
              <a:spcBef>
                <a:spcPts val="360"/>
              </a:spcBef>
              <a:buClr>
                <a:srgbClr val="000000"/>
              </a:buClr>
              <a:buFont typeface="Arial"/>
              <a:buChar char="–"/>
            </a:pPr>
            <a:r>
              <a:rPr lang="en-US" sz="1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Fourth level</a:t>
            </a:r>
          </a:p>
          <a:p>
            <a:pPr marL="2057400" lvl="4" indent="-228600" defTabSz="457200">
              <a:lnSpc>
                <a:spcPct val="100000"/>
              </a:lnSpc>
              <a:spcBef>
                <a:spcPts val="360"/>
              </a:spcBef>
              <a:buClr>
                <a:srgbClr val="000000"/>
              </a:buClr>
              <a:buFont typeface="Arial"/>
              <a:buChar char="»"/>
            </a:pPr>
            <a:r>
              <a:rPr lang="en-US" sz="1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Fifth level</a:t>
            </a: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4648320" y="1600200"/>
            <a:ext cx="4038120" cy="45255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/>
          <a:p>
            <a:pPr marL="343080" indent="-343080" defTabSz="45720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•"/>
            </a:pP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Click to edit Master text styles</a:t>
            </a:r>
          </a:p>
          <a:p>
            <a:pPr marL="743040" lvl="1" indent="-285840" defTabSz="45720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–"/>
            </a:pPr>
            <a:r>
              <a:rPr lang="en-US" sz="24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Second level</a:t>
            </a:r>
          </a:p>
          <a:p>
            <a:pPr marL="1143000" lvl="2" indent="-228600" defTabSz="4572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•"/>
            </a:pPr>
            <a:r>
              <a:rPr lang="en-US" sz="20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Third level</a:t>
            </a:r>
          </a:p>
          <a:p>
            <a:pPr marL="1600200" lvl="3" indent="-228600" defTabSz="457200">
              <a:lnSpc>
                <a:spcPct val="100000"/>
              </a:lnSpc>
              <a:spcBef>
                <a:spcPts val="360"/>
              </a:spcBef>
              <a:buClr>
                <a:srgbClr val="000000"/>
              </a:buClr>
              <a:buFont typeface="Arial"/>
              <a:buChar char="–"/>
            </a:pPr>
            <a:r>
              <a:rPr lang="en-US" sz="1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Fourth level</a:t>
            </a:r>
          </a:p>
          <a:p>
            <a:pPr marL="2057400" lvl="4" indent="-228600" defTabSz="457200">
              <a:lnSpc>
                <a:spcPct val="100000"/>
              </a:lnSpc>
              <a:spcBef>
                <a:spcPts val="360"/>
              </a:spcBef>
              <a:buClr>
                <a:srgbClr val="000000"/>
              </a:buClr>
              <a:buFont typeface="Arial"/>
              <a:buChar char="»"/>
            </a:pPr>
            <a:r>
              <a:rPr lang="en-US" sz="1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Fifth level</a:t>
            </a:r>
          </a:p>
        </p:txBody>
      </p:sp>
      <p:sp>
        <p:nvSpPr>
          <p:cNvPr id="29" name="PlaceHolder 4"/>
          <p:cNvSpPr>
            <a:spLocks noGrp="1"/>
          </p:cNvSpPr>
          <p:nvPr>
            <p:ph type="dt" idx="16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defTabSz="457200">
              <a:lnSpc>
                <a:spcPct val="100000"/>
              </a:lnSpc>
              <a:buNone/>
              <a:defRPr lang="en-US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defTabSz="457200">
              <a:lnSpc>
                <a:spcPct val="100000"/>
              </a:lnSpc>
              <a:buNone/>
            </a:pPr>
            <a:r>
              <a:rPr lang="en-US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&lt;date/time&gt;</a:t>
            </a:r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 type="ftr" idx="17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buNone/>
              <a:defRPr lang="en-US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lang="en-US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</a:p>
        </p:txBody>
      </p:sp>
      <p:sp>
        <p:nvSpPr>
          <p:cNvPr id="31" name="PlaceHolder 6"/>
          <p:cNvSpPr>
            <a:spLocks noGrp="1"/>
          </p:cNvSpPr>
          <p:nvPr>
            <p:ph type="sldNum" idx="18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defRPr lang="en-US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</a:pPr>
            <a:fld id="{0F3B8F75-5AB9-4170-906D-FE6BC4DDA3D7}" type="slidenum">
              <a:rPr lang="en-US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‹#›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Comparison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/>
          <a:p>
            <a:pPr indent="0" algn="ctr" defTabSz="457200">
              <a:lnSpc>
                <a:spcPct val="100000"/>
              </a:lnSpc>
              <a:buNone/>
            </a:pPr>
            <a:r>
              <a:rPr lang="en-US" sz="44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Click to edit Master title style</a:t>
            </a:r>
          </a:p>
        </p:txBody>
      </p:sp>
      <p:sp>
        <p:nvSpPr>
          <p:cNvPr id="33" name="PlaceHolder 2"/>
          <p:cNvSpPr>
            <a:spLocks noGrp="1"/>
          </p:cNvSpPr>
          <p:nvPr>
            <p:ph type="body"/>
          </p:nvPr>
        </p:nvSpPr>
        <p:spPr>
          <a:xfrm>
            <a:off x="457200" y="1535040"/>
            <a:ext cx="4039920" cy="6393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lstStyle/>
          <a:p>
            <a:pPr indent="0" defTabSz="457200">
              <a:lnSpc>
                <a:spcPct val="100000"/>
              </a:lnSpc>
              <a:spcBef>
                <a:spcPts val="479"/>
              </a:spcBef>
              <a:buNone/>
              <a:tabLst>
                <a:tab pos="0" algn="l"/>
              </a:tabLst>
            </a:pPr>
            <a:r>
              <a:rPr lang="en-US" sz="2400" b="1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Click to edit Master text styles</a:t>
            </a:r>
            <a:endParaRPr lang="en-US" sz="24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34" name="PlaceHolder 3"/>
          <p:cNvSpPr>
            <a:spLocks noGrp="1"/>
          </p:cNvSpPr>
          <p:nvPr>
            <p:ph type="body"/>
          </p:nvPr>
        </p:nvSpPr>
        <p:spPr>
          <a:xfrm>
            <a:off x="457200" y="2174760"/>
            <a:ext cx="4039920" cy="39510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/>
          <a:p>
            <a:pPr marL="343080" indent="-343080" defTabSz="45720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•"/>
            </a:pPr>
            <a:r>
              <a:rPr lang="en-US" sz="24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Click to edit Master text styles</a:t>
            </a:r>
          </a:p>
          <a:p>
            <a:pPr marL="743040" lvl="1" indent="-285840" defTabSz="4572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</a:pPr>
            <a:r>
              <a:rPr lang="en-US" sz="20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Second level</a:t>
            </a:r>
          </a:p>
          <a:p>
            <a:pPr marL="1143000" lvl="2" indent="-228600" defTabSz="457200">
              <a:lnSpc>
                <a:spcPct val="100000"/>
              </a:lnSpc>
              <a:spcBef>
                <a:spcPts val="360"/>
              </a:spcBef>
              <a:buClr>
                <a:srgbClr val="000000"/>
              </a:buClr>
              <a:buFont typeface="Arial"/>
              <a:buChar char="•"/>
            </a:pPr>
            <a:r>
              <a:rPr lang="en-US" sz="1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Third level</a:t>
            </a:r>
          </a:p>
          <a:p>
            <a:pPr marL="1600200" lvl="3" indent="-228600" defTabSz="457200">
              <a:lnSpc>
                <a:spcPct val="100000"/>
              </a:lnSpc>
              <a:spcBef>
                <a:spcPts val="320"/>
              </a:spcBef>
              <a:buClr>
                <a:srgbClr val="000000"/>
              </a:buClr>
              <a:buFont typeface="Arial"/>
              <a:buChar char="–"/>
            </a:pPr>
            <a:r>
              <a:rPr lang="en-US" sz="16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Fourth level</a:t>
            </a:r>
          </a:p>
          <a:p>
            <a:pPr marL="2057400" lvl="4" indent="-228600" defTabSz="457200">
              <a:lnSpc>
                <a:spcPct val="100000"/>
              </a:lnSpc>
              <a:spcBef>
                <a:spcPts val="320"/>
              </a:spcBef>
              <a:buClr>
                <a:srgbClr val="000000"/>
              </a:buClr>
              <a:buFont typeface="Arial"/>
              <a:buChar char="»"/>
            </a:pPr>
            <a:r>
              <a:rPr lang="en-US" sz="16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Fifth level</a:t>
            </a:r>
          </a:p>
        </p:txBody>
      </p:sp>
      <p:sp>
        <p:nvSpPr>
          <p:cNvPr id="35" name="PlaceHolder 4"/>
          <p:cNvSpPr>
            <a:spLocks noGrp="1"/>
          </p:cNvSpPr>
          <p:nvPr>
            <p:ph type="body"/>
          </p:nvPr>
        </p:nvSpPr>
        <p:spPr>
          <a:xfrm>
            <a:off x="4645080" y="1535040"/>
            <a:ext cx="4041360" cy="6393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lstStyle/>
          <a:p>
            <a:pPr indent="0" defTabSz="457200">
              <a:lnSpc>
                <a:spcPct val="100000"/>
              </a:lnSpc>
              <a:spcBef>
                <a:spcPts val="479"/>
              </a:spcBef>
              <a:buNone/>
              <a:tabLst>
                <a:tab pos="0" algn="l"/>
              </a:tabLst>
            </a:pPr>
            <a:r>
              <a:rPr lang="en-US" sz="2400" b="1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Click to edit Master text styles</a:t>
            </a:r>
            <a:endParaRPr lang="en-US" sz="24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36" name="PlaceHolder 5"/>
          <p:cNvSpPr>
            <a:spLocks noGrp="1"/>
          </p:cNvSpPr>
          <p:nvPr>
            <p:ph type="body"/>
          </p:nvPr>
        </p:nvSpPr>
        <p:spPr>
          <a:xfrm>
            <a:off x="4645080" y="2174760"/>
            <a:ext cx="4041360" cy="39510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/>
          <a:p>
            <a:pPr marL="343080" indent="-343080" defTabSz="45720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•"/>
            </a:pPr>
            <a:r>
              <a:rPr lang="en-US" sz="24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Click to edit Master text styles</a:t>
            </a:r>
          </a:p>
          <a:p>
            <a:pPr marL="743040" lvl="1" indent="-285840" defTabSz="4572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</a:pPr>
            <a:r>
              <a:rPr lang="en-US" sz="20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Second level</a:t>
            </a:r>
          </a:p>
          <a:p>
            <a:pPr marL="1143000" lvl="2" indent="-228600" defTabSz="457200">
              <a:lnSpc>
                <a:spcPct val="100000"/>
              </a:lnSpc>
              <a:spcBef>
                <a:spcPts val="360"/>
              </a:spcBef>
              <a:buClr>
                <a:srgbClr val="000000"/>
              </a:buClr>
              <a:buFont typeface="Arial"/>
              <a:buChar char="•"/>
            </a:pPr>
            <a:r>
              <a:rPr lang="en-US" sz="1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Third level</a:t>
            </a:r>
          </a:p>
          <a:p>
            <a:pPr marL="1600200" lvl="3" indent="-228600" defTabSz="457200">
              <a:lnSpc>
                <a:spcPct val="100000"/>
              </a:lnSpc>
              <a:spcBef>
                <a:spcPts val="320"/>
              </a:spcBef>
              <a:buClr>
                <a:srgbClr val="000000"/>
              </a:buClr>
              <a:buFont typeface="Arial"/>
              <a:buChar char="–"/>
            </a:pPr>
            <a:r>
              <a:rPr lang="en-US" sz="16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Fourth level</a:t>
            </a:r>
          </a:p>
          <a:p>
            <a:pPr marL="2057400" lvl="4" indent="-228600" defTabSz="457200">
              <a:lnSpc>
                <a:spcPct val="100000"/>
              </a:lnSpc>
              <a:spcBef>
                <a:spcPts val="320"/>
              </a:spcBef>
              <a:buClr>
                <a:srgbClr val="000000"/>
              </a:buClr>
              <a:buFont typeface="Arial"/>
              <a:buChar char="»"/>
            </a:pPr>
            <a:r>
              <a:rPr lang="en-US" sz="16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Fifth level</a:t>
            </a:r>
          </a:p>
        </p:txBody>
      </p:sp>
      <p:sp>
        <p:nvSpPr>
          <p:cNvPr id="37" name="PlaceHolder 6"/>
          <p:cNvSpPr>
            <a:spLocks noGrp="1"/>
          </p:cNvSpPr>
          <p:nvPr>
            <p:ph type="dt" idx="19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defTabSz="457200">
              <a:lnSpc>
                <a:spcPct val="100000"/>
              </a:lnSpc>
              <a:buNone/>
              <a:defRPr lang="en-US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defTabSz="457200">
              <a:lnSpc>
                <a:spcPct val="100000"/>
              </a:lnSpc>
              <a:buNone/>
            </a:pPr>
            <a:r>
              <a:rPr lang="en-US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&lt;date/time&gt;</a:t>
            </a:r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PlaceHolder 7"/>
          <p:cNvSpPr>
            <a:spLocks noGrp="1"/>
          </p:cNvSpPr>
          <p:nvPr>
            <p:ph type="ftr" idx="20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buNone/>
              <a:defRPr lang="en-US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lang="en-US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</a:p>
        </p:txBody>
      </p:sp>
      <p:sp>
        <p:nvSpPr>
          <p:cNvPr id="39" name="PlaceHolder 8"/>
          <p:cNvSpPr>
            <a:spLocks noGrp="1"/>
          </p:cNvSpPr>
          <p:nvPr>
            <p:ph type="sldNum" idx="21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defRPr lang="en-US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</a:pPr>
            <a:fld id="{B6A75AE9-225B-4A04-8962-20124291E162}" type="slidenum">
              <a:rPr lang="en-US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‹#›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/>
          <a:p>
            <a:pPr indent="0" algn="ctr" defTabSz="457200">
              <a:lnSpc>
                <a:spcPct val="100000"/>
              </a:lnSpc>
              <a:buNone/>
            </a:pPr>
            <a:r>
              <a:rPr lang="en-US" sz="44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Click to edit Master title style</a:t>
            </a:r>
          </a:p>
        </p:txBody>
      </p:sp>
      <p:sp>
        <p:nvSpPr>
          <p:cNvPr id="41" name="PlaceHolder 2"/>
          <p:cNvSpPr>
            <a:spLocks noGrp="1"/>
          </p:cNvSpPr>
          <p:nvPr>
            <p:ph type="dt" idx="22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defTabSz="457200">
              <a:lnSpc>
                <a:spcPct val="100000"/>
              </a:lnSpc>
              <a:buNone/>
              <a:defRPr lang="en-US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defTabSz="457200">
              <a:lnSpc>
                <a:spcPct val="100000"/>
              </a:lnSpc>
              <a:buNone/>
            </a:pPr>
            <a:r>
              <a:rPr lang="en-US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&lt;date/time&gt;</a:t>
            </a:r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PlaceHolder 3"/>
          <p:cNvSpPr>
            <a:spLocks noGrp="1"/>
          </p:cNvSpPr>
          <p:nvPr>
            <p:ph type="ftr" idx="23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buNone/>
              <a:defRPr lang="en-US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lang="en-US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</a:p>
        </p:txBody>
      </p:sp>
      <p:sp>
        <p:nvSpPr>
          <p:cNvPr id="43" name="PlaceHolder 4"/>
          <p:cNvSpPr>
            <a:spLocks noGrp="1"/>
          </p:cNvSpPr>
          <p:nvPr>
            <p:ph type="sldNum" idx="24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defRPr lang="en-US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</a:pPr>
            <a:fld id="{1AEB0090-0068-43BB-AFD3-6FCADB9F79A9}" type="slidenum">
              <a:rPr lang="en-US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‹#›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PlaceHolder 1"/>
          <p:cNvSpPr>
            <a:spLocks noGrp="1"/>
          </p:cNvSpPr>
          <p:nvPr>
            <p:ph type="dt" idx="25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defTabSz="457200">
              <a:lnSpc>
                <a:spcPct val="100000"/>
              </a:lnSpc>
              <a:buNone/>
              <a:defRPr lang="en-US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defTabSz="457200">
              <a:lnSpc>
                <a:spcPct val="100000"/>
              </a:lnSpc>
              <a:buNone/>
            </a:pPr>
            <a:r>
              <a:rPr lang="en-US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&lt;date/time&gt;</a:t>
            </a:r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PlaceHolder 2"/>
          <p:cNvSpPr>
            <a:spLocks noGrp="1"/>
          </p:cNvSpPr>
          <p:nvPr>
            <p:ph type="ftr" idx="26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buNone/>
              <a:defRPr lang="en-US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lang="en-US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</a:p>
        </p:txBody>
      </p:sp>
      <p:sp>
        <p:nvSpPr>
          <p:cNvPr id="46" name="PlaceHolder 3"/>
          <p:cNvSpPr>
            <a:spLocks noGrp="1"/>
          </p:cNvSpPr>
          <p:nvPr>
            <p:ph type="sldNum" idx="27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defRPr lang="en-US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</a:pPr>
            <a:fld id="{A6C503D0-349E-4E33-92D3-3669F3012E47}" type="slidenum">
              <a:rPr lang="en-US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‹#›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PlaceHolder 4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08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en-US" sz="1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Click to edit the title text format</a:t>
            </a:r>
          </a:p>
        </p:txBody>
      </p:sp>
      <p:sp>
        <p:nvSpPr>
          <p:cNvPr id="48" name="PlaceHolder 5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08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Click to edit the outline text format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4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Second Outline Level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Third Outline Level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0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Fourth Outline Level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Fifth Outline Level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Sixth Outline Level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Seventh Outline Level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ID4096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9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9.xml"/><Relationship Id="rId6" Type="http://schemas.openxmlformats.org/officeDocument/2006/relationships/image" Target="../media/image8.jpeg"/><Relationship Id="rId5" Type="http://schemas.openxmlformats.org/officeDocument/2006/relationships/image" Target="../media/image7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image" Target="../media/image4.png"/><Relationship Id="rId7" Type="http://schemas.openxmlformats.org/officeDocument/2006/relationships/image" Target="../media/image11.pn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9.xml"/><Relationship Id="rId6" Type="http://schemas.openxmlformats.org/officeDocument/2006/relationships/image" Target="../media/image10.png"/><Relationship Id="rId5" Type="http://schemas.openxmlformats.org/officeDocument/2006/relationships/image" Target="../media/image5.png"/><Relationship Id="rId4" Type="http://schemas.openxmlformats.org/officeDocument/2006/relationships/image" Target="../media/image7.png"/><Relationship Id="rId9" Type="http://schemas.openxmlformats.org/officeDocument/2006/relationships/image" Target="../media/image13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jpeg"/><Relationship Id="rId3" Type="http://schemas.openxmlformats.org/officeDocument/2006/relationships/image" Target="../media/image15.png"/><Relationship Id="rId7" Type="http://schemas.openxmlformats.org/officeDocument/2006/relationships/image" Target="../media/image19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9.xml"/><Relationship Id="rId6" Type="http://schemas.openxmlformats.org/officeDocument/2006/relationships/image" Target="../media/image18.png"/><Relationship Id="rId5" Type="http://schemas.openxmlformats.org/officeDocument/2006/relationships/image" Target="../media/image17.png"/><Relationship Id="rId4" Type="http://schemas.openxmlformats.org/officeDocument/2006/relationships/image" Target="../media/image16.png"/><Relationship Id="rId9" Type="http://schemas.openxmlformats.org/officeDocument/2006/relationships/image" Target="../media/image21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7.png"/><Relationship Id="rId13" Type="http://schemas.openxmlformats.org/officeDocument/2006/relationships/image" Target="../media/image32.png"/><Relationship Id="rId3" Type="http://schemas.openxmlformats.org/officeDocument/2006/relationships/image" Target="../media/image23.png"/><Relationship Id="rId7" Type="http://schemas.openxmlformats.org/officeDocument/2006/relationships/image" Target="../media/image5.png"/><Relationship Id="rId12" Type="http://schemas.openxmlformats.org/officeDocument/2006/relationships/image" Target="../media/image31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9.xml"/><Relationship Id="rId6" Type="http://schemas.openxmlformats.org/officeDocument/2006/relationships/image" Target="../media/image26.jpeg"/><Relationship Id="rId11" Type="http://schemas.openxmlformats.org/officeDocument/2006/relationships/image" Target="../media/image30.png"/><Relationship Id="rId5" Type="http://schemas.openxmlformats.org/officeDocument/2006/relationships/image" Target="../media/image25.png"/><Relationship Id="rId10" Type="http://schemas.openxmlformats.org/officeDocument/2006/relationships/image" Target="../media/image29.png"/><Relationship Id="rId4" Type="http://schemas.openxmlformats.org/officeDocument/2006/relationships/image" Target="../media/image24.png"/><Relationship Id="rId9" Type="http://schemas.openxmlformats.org/officeDocument/2006/relationships/image" Target="../media/image28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39.png"/><Relationship Id="rId13" Type="http://schemas.openxmlformats.org/officeDocument/2006/relationships/image" Target="../media/image32.png"/><Relationship Id="rId3" Type="http://schemas.openxmlformats.org/officeDocument/2006/relationships/image" Target="../media/image34.png"/><Relationship Id="rId7" Type="http://schemas.openxmlformats.org/officeDocument/2006/relationships/image" Target="../media/image38.png"/><Relationship Id="rId12" Type="http://schemas.openxmlformats.org/officeDocument/2006/relationships/image" Target="../media/image42.png"/><Relationship Id="rId2" Type="http://schemas.openxmlformats.org/officeDocument/2006/relationships/image" Target="../media/image33.png"/><Relationship Id="rId1" Type="http://schemas.openxmlformats.org/officeDocument/2006/relationships/slideLayout" Target="../slideLayouts/slideLayout9.xml"/><Relationship Id="rId6" Type="http://schemas.openxmlformats.org/officeDocument/2006/relationships/image" Target="../media/image37.jpeg"/><Relationship Id="rId11" Type="http://schemas.openxmlformats.org/officeDocument/2006/relationships/image" Target="../media/image28.png"/><Relationship Id="rId5" Type="http://schemas.openxmlformats.org/officeDocument/2006/relationships/image" Target="../media/image36.png"/><Relationship Id="rId10" Type="http://schemas.openxmlformats.org/officeDocument/2006/relationships/image" Target="../media/image41.png"/><Relationship Id="rId4" Type="http://schemas.openxmlformats.org/officeDocument/2006/relationships/image" Target="../media/image35.png"/><Relationship Id="rId9" Type="http://schemas.openxmlformats.org/officeDocument/2006/relationships/image" Target="../media/image4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2"/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TextBox 2"/>
          <p:cNvSpPr/>
          <p:nvPr/>
        </p:nvSpPr>
        <p:spPr>
          <a:xfrm>
            <a:off x="666720" y="1266840"/>
            <a:ext cx="6457320" cy="13712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73080" tIns="54720" rIns="73080" bIns="54720" anchor="ctr">
            <a:spAutoFit/>
          </a:bodyPr>
          <a:lstStyle/>
          <a:p>
            <a:pPr defTabSz="457200">
              <a:lnSpc>
                <a:spcPts val="4680"/>
              </a:lnSpc>
              <a:spcAft>
                <a:spcPts val="1301"/>
              </a:spcAft>
            </a:pPr>
            <a:r>
              <a:rPr lang="en-US" sz="3590" b="1" u="none" strike="noStrike">
                <a:solidFill>
                  <a:srgbClr val="FFFFFF"/>
                </a:solidFill>
                <a:effectLst/>
                <a:uFillTx/>
                <a:latin typeface="Calibri"/>
              </a:rPr>
              <a:t>The West and the Rest? Coloniality and the Arts</a:t>
            </a:r>
            <a:endParaRPr lang="en-US" sz="359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2" name="TextBox 3"/>
          <p:cNvSpPr/>
          <p:nvPr/>
        </p:nvSpPr>
        <p:spPr>
          <a:xfrm>
            <a:off x="666720" y="2828880"/>
            <a:ext cx="6457320" cy="2376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73080" tIns="54720" rIns="73080" bIns="54720" anchor="ctr">
            <a:spAutoFit/>
          </a:bodyPr>
          <a:lstStyle/>
          <a:p>
            <a:pPr defTabSz="457200">
              <a:lnSpc>
                <a:spcPct val="100000"/>
              </a:lnSpc>
              <a:spcAft>
                <a:spcPts val="1950"/>
              </a:spcAft>
            </a:pPr>
            <a:r>
              <a:rPr lang="en-US" sz="1200" b="0" u="none" strike="noStrike">
                <a:solidFill>
                  <a:srgbClr val="E0E0E0"/>
                </a:solidFill>
                <a:effectLst/>
                <a:uFillTx/>
                <a:latin typeface="Calibri"/>
              </a:rPr>
              <a:t>Transdisciplinary lecture series, 2025</a:t>
            </a:r>
            <a:endParaRPr lang="en-US" sz="1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3" name="Rounded Rectangle 4"/>
          <p:cNvSpPr/>
          <p:nvPr/>
        </p:nvSpPr>
        <p:spPr>
          <a:xfrm>
            <a:off x="666720" y="3352680"/>
            <a:ext cx="6457320" cy="818640"/>
          </a:xfrm>
          <a:prstGeom prst="roundRect">
            <a:avLst>
              <a:gd name="adj" fmla="val 9302"/>
            </a:avLst>
          </a:prstGeom>
          <a:solidFill>
            <a:srgbClr val="FFFFFF">
              <a:alpha val="15000"/>
            </a:srgbClr>
          </a:solidFill>
          <a:ln>
            <a:noFill/>
          </a:ln>
          <a:effectLst>
            <a:outerShdw blurRad="39960" dist="2304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 defTabSz="457200">
              <a:lnSpc>
                <a:spcPct val="100000"/>
              </a:lnSpc>
            </a:pPr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64" name="Round Same Side Corner Rectangle 5"/>
          <p:cNvSpPr/>
          <p:nvPr/>
        </p:nvSpPr>
        <p:spPr>
          <a:xfrm rot="16200000">
            <a:off x="339840" y="3680280"/>
            <a:ext cx="818640" cy="164880"/>
          </a:xfrm>
          <a:prstGeom prst="round2SameRect">
            <a:avLst>
              <a:gd name="adj1" fmla="val 50000"/>
              <a:gd name="adj2" fmla="val 0"/>
            </a:avLst>
          </a:prstGeom>
          <a:solidFill>
            <a:srgbClr val="8E9AAF"/>
          </a:solidFill>
          <a:ln>
            <a:noFill/>
          </a:ln>
          <a:effectLst>
            <a:outerShdw blurRad="39960" dist="2304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 defTabSz="457200">
              <a:lnSpc>
                <a:spcPct val="100000"/>
              </a:lnSpc>
            </a:pPr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65" name="TextBox 6"/>
          <p:cNvSpPr/>
          <p:nvPr/>
        </p:nvSpPr>
        <p:spPr>
          <a:xfrm>
            <a:off x="666720" y="3352680"/>
            <a:ext cx="6457320" cy="8186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73080" tIns="54720" rIns="73080" bIns="54720" anchor="ctr">
            <a:spAutoFit/>
          </a:bodyPr>
          <a:lstStyle/>
          <a:p>
            <a:r>
              <a:rPr lang="en-US" sz="1320" b="1" u="none" strike="noStrike">
                <a:solidFill>
                  <a:srgbClr val="FFFFFF"/>
                </a:solidFill>
                <a:effectLst/>
                <a:uFillTx/>
                <a:latin typeface="Calibri"/>
              </a:rPr>
              <a:t> Курс проходить в рамках угоди про співпрацю між</a:t>
            </a:r>
            <a:endParaRPr lang="en-US" sz="132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457200">
              <a:lnSpc>
                <a:spcPct val="100000"/>
              </a:lnSpc>
              <a:spcAft>
                <a:spcPts val="2599"/>
              </a:spcAft>
            </a:pPr>
            <a:r>
              <a:rPr lang="en-US" sz="1320" b="1" u="none" strike="noStrike">
                <a:solidFill>
                  <a:srgbClr val="FFFFFF"/>
                </a:solidFill>
                <a:effectLst/>
                <a:uFillTx/>
                <a:latin typeface="Calibri"/>
              </a:rPr>
              <a:t> ХДАК та Люцернським університетом культури і мистецтв </a:t>
            </a:r>
            <a:endParaRPr lang="en-US" sz="132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6" name="TextBox 7"/>
          <p:cNvSpPr/>
          <p:nvPr/>
        </p:nvSpPr>
        <p:spPr>
          <a:xfrm>
            <a:off x="666720" y="4933800"/>
            <a:ext cx="6457320" cy="6570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73080" tIns="54720" rIns="73080" bIns="54720" anchor="ctr">
            <a:spAutoFit/>
          </a:bodyPr>
          <a:lstStyle/>
          <a:p>
            <a:r>
              <a:rPr lang="en-US" sz="1070" b="0" u="none" strike="noStrike">
                <a:solidFill>
                  <a:srgbClr val="E0E0E0"/>
                </a:solidFill>
                <a:effectLst/>
                <a:uFillTx/>
                <a:latin typeface="Calibri"/>
              </a:rPr>
              <a:t> </a:t>
            </a:r>
            <a:r>
              <a:rPr lang="en-US" sz="1070" b="1" u="none" strike="noStrike">
                <a:solidFill>
                  <a:srgbClr val="E0E0E0"/>
                </a:solidFill>
                <a:effectLst/>
                <a:uFillTx/>
                <a:latin typeface="Calibri"/>
              </a:rPr>
              <a:t>Організатори:</a:t>
            </a:r>
            <a:endParaRPr lang="en-US" sz="107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r>
              <a:rPr lang="en-US" sz="1070" b="0" u="none" strike="noStrike">
                <a:solidFill>
                  <a:srgbClr val="E0E0E0"/>
                </a:solidFill>
                <a:effectLst/>
                <a:uFillTx/>
                <a:latin typeface="Calibri"/>
              </a:rPr>
              <a:t> Wolfgang Brückle, Mònica Gaspar, Silvia Henke</a:t>
            </a:r>
            <a:endParaRPr lang="en-US" sz="107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457200">
              <a:lnSpc>
                <a:spcPct val="100000"/>
              </a:lnSpc>
              <a:spcBef>
                <a:spcPts val="2599"/>
              </a:spcBef>
            </a:pPr>
            <a:r>
              <a:rPr lang="en-US" sz="1070" b="0" u="none" strike="noStrike">
                <a:solidFill>
                  <a:srgbClr val="E0E0E0"/>
                </a:solidFill>
                <a:effectLst/>
                <a:uFillTx/>
                <a:latin typeface="Calibri"/>
              </a:rPr>
              <a:t> HSLU Design, Film &amp; Art, Lucerne </a:t>
            </a:r>
            <a:endParaRPr lang="en-US" sz="107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7" name="Rounded Rectangle 8"/>
          <p:cNvSpPr/>
          <p:nvPr/>
        </p:nvSpPr>
        <p:spPr>
          <a:xfrm>
            <a:off x="7505640" y="2743200"/>
            <a:ext cx="2437920" cy="514080"/>
          </a:xfrm>
          <a:prstGeom prst="roundRect">
            <a:avLst>
              <a:gd name="adj" fmla="val 14814"/>
            </a:avLst>
          </a:prstGeom>
          <a:solidFill>
            <a:srgbClr val="FFFFFF">
              <a:alpha val="10000"/>
            </a:srgbClr>
          </a:solidFill>
          <a:ln>
            <a:noFill/>
          </a:ln>
          <a:effectLst>
            <a:outerShdw blurRad="39960" dist="2304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 defTabSz="457200">
              <a:lnSpc>
                <a:spcPct val="100000"/>
              </a:lnSpc>
            </a:pPr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68" name="TextBox 9"/>
          <p:cNvSpPr/>
          <p:nvPr/>
        </p:nvSpPr>
        <p:spPr>
          <a:xfrm>
            <a:off x="7505640" y="2743200"/>
            <a:ext cx="2437920" cy="5140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73080" tIns="54720" rIns="73080" bIns="54720" anchor="ctr">
            <a:spAutoFit/>
          </a:bodyPr>
          <a:lstStyle/>
          <a:p>
            <a:pPr defTabSz="457200">
              <a:lnSpc>
                <a:spcPct val="100000"/>
              </a:lnSpc>
            </a:pPr>
            <a:r>
              <a:rPr lang="en-US" sz="1070" b="1" u="none" strike="noStrike">
                <a:solidFill>
                  <a:srgbClr val="FFFFFF"/>
                </a:solidFill>
                <a:effectLst/>
                <a:uFillTx/>
                <a:latin typeface="Calibri"/>
              </a:rPr>
              <a:t> </a:t>
            </a:r>
            <a:r>
              <a:rPr lang="en-US" sz="111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  </a:t>
            </a:r>
            <a:r>
              <a:rPr lang="en-US" sz="1070" b="1" u="none" strike="noStrike">
                <a:solidFill>
                  <a:srgbClr val="FFFFFF"/>
                </a:solidFill>
                <a:effectLst/>
                <a:uFillTx/>
                <a:latin typeface="Calibri"/>
              </a:rPr>
              <a:t> Деколонізація </a:t>
            </a:r>
            <a:endParaRPr lang="en-US" sz="107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69" name="Picture 10" descr="image.png"/>
          <p:cNvPicPr/>
          <p:nvPr/>
        </p:nvPicPr>
        <p:blipFill>
          <a:blip r:embed="rId3"/>
          <a:stretch/>
        </p:blipFill>
        <p:spPr>
          <a:xfrm>
            <a:off x="7648560" y="2893680"/>
            <a:ext cx="228240" cy="1940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70" name="Rounded Rectangle 11"/>
          <p:cNvSpPr/>
          <p:nvPr/>
        </p:nvSpPr>
        <p:spPr>
          <a:xfrm>
            <a:off x="10086840" y="2743200"/>
            <a:ext cx="1437840" cy="514080"/>
          </a:xfrm>
          <a:prstGeom prst="roundRect">
            <a:avLst>
              <a:gd name="adj" fmla="val 14814"/>
            </a:avLst>
          </a:prstGeom>
          <a:solidFill>
            <a:srgbClr val="FFFFFF">
              <a:alpha val="10000"/>
            </a:srgbClr>
          </a:solidFill>
          <a:ln>
            <a:noFill/>
          </a:ln>
          <a:effectLst>
            <a:outerShdw blurRad="39960" dist="2304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 defTabSz="457200">
              <a:lnSpc>
                <a:spcPct val="100000"/>
              </a:lnSpc>
            </a:pPr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71" name="TextBox 12"/>
          <p:cNvSpPr/>
          <p:nvPr/>
        </p:nvSpPr>
        <p:spPr>
          <a:xfrm>
            <a:off x="10086840" y="2743200"/>
            <a:ext cx="1437840" cy="5140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73080" tIns="54720" rIns="73080" bIns="54720" anchor="ctr">
            <a:spAutoFit/>
          </a:bodyPr>
          <a:lstStyle/>
          <a:p>
            <a:pPr defTabSz="457200">
              <a:lnSpc>
                <a:spcPct val="100000"/>
              </a:lnSpc>
            </a:pPr>
            <a:r>
              <a:rPr lang="en-US" sz="1070" b="1" u="none" strike="noStrike">
                <a:solidFill>
                  <a:srgbClr val="FFFFFF"/>
                </a:solidFill>
                <a:effectLst/>
                <a:uFillTx/>
                <a:latin typeface="Calibri"/>
              </a:rPr>
              <a:t> </a:t>
            </a:r>
            <a:r>
              <a:rPr lang="en-US" sz="111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  </a:t>
            </a:r>
            <a:r>
              <a:rPr lang="en-US" sz="1070" b="1" u="none" strike="noStrike">
                <a:solidFill>
                  <a:srgbClr val="FFFFFF"/>
                </a:solidFill>
                <a:effectLst/>
                <a:uFillTx/>
                <a:latin typeface="Calibri"/>
              </a:rPr>
              <a:t> Мистецтво </a:t>
            </a:r>
            <a:endParaRPr lang="en-US" sz="107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72" name="Picture 13" descr="image.png"/>
          <p:cNvPicPr/>
          <p:nvPr/>
        </p:nvPicPr>
        <p:blipFill>
          <a:blip r:embed="rId4"/>
          <a:stretch/>
        </p:blipFill>
        <p:spPr>
          <a:xfrm>
            <a:off x="10229760" y="2893680"/>
            <a:ext cx="228240" cy="1940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73" name="Rounded Rectangle 14"/>
          <p:cNvSpPr/>
          <p:nvPr/>
        </p:nvSpPr>
        <p:spPr>
          <a:xfrm>
            <a:off x="7505640" y="3390840"/>
            <a:ext cx="2437920" cy="723600"/>
          </a:xfrm>
          <a:prstGeom prst="roundRect">
            <a:avLst>
              <a:gd name="adj" fmla="val 10526"/>
            </a:avLst>
          </a:prstGeom>
          <a:solidFill>
            <a:srgbClr val="FFFFFF">
              <a:alpha val="10000"/>
            </a:srgbClr>
          </a:solidFill>
          <a:ln>
            <a:noFill/>
          </a:ln>
          <a:effectLst>
            <a:outerShdw blurRad="39960" dist="2304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 defTabSz="457200">
              <a:lnSpc>
                <a:spcPct val="100000"/>
              </a:lnSpc>
            </a:pPr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74" name="TextBox 15"/>
          <p:cNvSpPr/>
          <p:nvPr/>
        </p:nvSpPr>
        <p:spPr>
          <a:xfrm>
            <a:off x="7505640" y="3390840"/>
            <a:ext cx="2437920" cy="7236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73080" tIns="54720" rIns="73080" bIns="54720" anchor="ctr">
            <a:spAutoFit/>
          </a:bodyPr>
          <a:lstStyle/>
          <a:p>
            <a:pPr defTabSz="457200">
              <a:lnSpc>
                <a:spcPct val="100000"/>
              </a:lnSpc>
            </a:pPr>
            <a:r>
              <a:rPr lang="en-US" sz="1070" b="1" u="none" strike="noStrike">
                <a:solidFill>
                  <a:srgbClr val="FFFFFF"/>
                </a:solidFill>
                <a:effectLst/>
                <a:uFillTx/>
                <a:latin typeface="Calibri"/>
              </a:rPr>
              <a:t> </a:t>
            </a:r>
            <a:r>
              <a:rPr lang="en-US" sz="111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  </a:t>
            </a:r>
            <a:r>
              <a:rPr lang="en-US" sz="1070" b="1" u="none" strike="noStrike">
                <a:solidFill>
                  <a:srgbClr val="FFFFFF"/>
                </a:solidFill>
                <a:effectLst/>
                <a:uFillTx/>
                <a:latin typeface="Calibri"/>
              </a:rPr>
              <a:t> Трансдисциплінарність </a:t>
            </a:r>
            <a:endParaRPr lang="en-US" sz="107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75" name="Picture 16" descr="image.png"/>
          <p:cNvPicPr/>
          <p:nvPr/>
        </p:nvPicPr>
        <p:blipFill>
          <a:blip r:embed="rId5"/>
          <a:stretch/>
        </p:blipFill>
        <p:spPr>
          <a:xfrm>
            <a:off x="7648560" y="3655800"/>
            <a:ext cx="228240" cy="1940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76" name="Rounded Rectangle 17"/>
          <p:cNvSpPr/>
          <p:nvPr/>
        </p:nvSpPr>
        <p:spPr>
          <a:xfrm>
            <a:off x="10086840" y="3390840"/>
            <a:ext cx="1437840" cy="723600"/>
          </a:xfrm>
          <a:prstGeom prst="roundRect">
            <a:avLst>
              <a:gd name="adj" fmla="val 10526"/>
            </a:avLst>
          </a:prstGeom>
          <a:solidFill>
            <a:srgbClr val="FFFFFF">
              <a:alpha val="10000"/>
            </a:srgbClr>
          </a:solidFill>
          <a:ln>
            <a:noFill/>
          </a:ln>
          <a:effectLst>
            <a:outerShdw blurRad="39960" dist="2304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 defTabSz="457200">
              <a:lnSpc>
                <a:spcPct val="100000"/>
              </a:lnSpc>
            </a:pPr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77" name="TextBox 18"/>
          <p:cNvSpPr/>
          <p:nvPr/>
        </p:nvSpPr>
        <p:spPr>
          <a:xfrm>
            <a:off x="10086840" y="3390840"/>
            <a:ext cx="1437840" cy="7236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73080" tIns="54720" rIns="73080" bIns="54720" anchor="ctr">
            <a:spAutoFit/>
          </a:bodyPr>
          <a:lstStyle/>
          <a:p>
            <a:pPr defTabSz="457200">
              <a:lnSpc>
                <a:spcPct val="100000"/>
              </a:lnSpc>
            </a:pPr>
            <a:r>
              <a:rPr lang="en-US" sz="1070" b="1" u="none" strike="noStrike">
                <a:solidFill>
                  <a:srgbClr val="FFFFFF"/>
                </a:solidFill>
                <a:effectLst/>
                <a:uFillTx/>
                <a:latin typeface="Calibri"/>
              </a:rPr>
              <a:t> </a:t>
            </a:r>
            <a:r>
              <a:rPr lang="en-US" sz="111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  </a:t>
            </a:r>
            <a:r>
              <a:rPr lang="en-US" sz="1070" b="1" u="none" strike="noStrike">
                <a:solidFill>
                  <a:srgbClr val="FFFFFF"/>
                </a:solidFill>
                <a:effectLst/>
                <a:uFillTx/>
                <a:latin typeface="Calibri"/>
              </a:rPr>
              <a:t> Культурне розмаїття </a:t>
            </a:r>
            <a:endParaRPr lang="en-US" sz="107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78" name="Picture 19" descr="image.png"/>
          <p:cNvPicPr/>
          <p:nvPr/>
        </p:nvPicPr>
        <p:blipFill>
          <a:blip r:embed="rId6"/>
          <a:stretch/>
        </p:blipFill>
        <p:spPr>
          <a:xfrm>
            <a:off x="10229760" y="3669840"/>
            <a:ext cx="228240" cy="165240"/>
          </a:xfrm>
          <a:prstGeom prst="rect">
            <a:avLst/>
          </a:prstGeom>
          <a:noFill/>
          <a:ln w="0"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5F5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TextBox 1"/>
          <p:cNvSpPr/>
          <p:nvPr/>
        </p:nvSpPr>
        <p:spPr>
          <a:xfrm>
            <a:off x="666720" y="380880"/>
            <a:ext cx="10857960" cy="4759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73080" tIns="54720" rIns="73080" bIns="54720" anchor="ctr">
            <a:spAutoFit/>
          </a:bodyPr>
          <a:lstStyle/>
          <a:p>
            <a:pPr defTabSz="457200">
              <a:lnSpc>
                <a:spcPct val="100000"/>
              </a:lnSpc>
              <a:spcAft>
                <a:spcPts val="649"/>
              </a:spcAft>
            </a:pPr>
            <a:r>
              <a:rPr lang="en-US" sz="2390" b="1" u="none" strike="noStrike">
                <a:solidFill>
                  <a:srgbClr val="3F4A5B"/>
                </a:solidFill>
                <a:effectLst/>
                <a:uFillTx/>
                <a:latin typeface="Calibri"/>
              </a:rPr>
              <a:t>Вступ до курсу</a:t>
            </a:r>
            <a:endParaRPr lang="en-US" sz="239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0" name="TextBox 2"/>
          <p:cNvSpPr/>
          <p:nvPr/>
        </p:nvSpPr>
        <p:spPr>
          <a:xfrm>
            <a:off x="666720" y="1143000"/>
            <a:ext cx="5685840" cy="8568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73080" tIns="54720" rIns="73080" bIns="54720" anchor="ctr">
            <a:spAutoFit/>
          </a:bodyPr>
          <a:lstStyle/>
          <a:p>
            <a:pPr defTabSz="457200">
              <a:lnSpc>
                <a:spcPts val="1950"/>
              </a:lnSpc>
              <a:spcAft>
                <a:spcPts val="1950"/>
              </a:spcAft>
            </a:pPr>
            <a:r>
              <a:rPr lang="en-US" sz="1200" b="0" u="none" strike="noStrike">
                <a:solidFill>
                  <a:srgbClr val="333333"/>
                </a:solidFill>
                <a:effectLst/>
                <a:uFillTx/>
                <a:latin typeface="Calibri"/>
              </a:rPr>
              <a:t>Трансдисциплінарна лекційна серія, що об'єднує представників різних дисциплін для створення діалогу між мистецтвом, політикою, наукою та суспільством.</a:t>
            </a:r>
            <a:endParaRPr lang="en-US" sz="1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81" name="Picture 3" descr="image.png"/>
          <p:cNvPicPr/>
          <p:nvPr/>
        </p:nvPicPr>
        <p:blipFill>
          <a:blip r:embed="rId2"/>
          <a:stretch/>
        </p:blipFill>
        <p:spPr>
          <a:xfrm>
            <a:off x="666720" y="2303280"/>
            <a:ext cx="228240" cy="1940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82" name="TextBox 4"/>
          <p:cNvSpPr/>
          <p:nvPr/>
        </p:nvSpPr>
        <p:spPr>
          <a:xfrm>
            <a:off x="1038240" y="2286000"/>
            <a:ext cx="5314320" cy="4759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73080" tIns="54720" rIns="73080" bIns="54720" anchor="ctr">
            <a:spAutoFit/>
          </a:bodyPr>
          <a:lstStyle/>
          <a:p>
            <a:pPr defTabSz="457200">
              <a:lnSpc>
                <a:spcPct val="100000"/>
              </a:lnSpc>
            </a:pPr>
            <a:r>
              <a:rPr lang="en-US" sz="1200" b="0" u="none" strike="noStrike">
                <a:solidFill>
                  <a:srgbClr val="333333"/>
                </a:solidFill>
                <a:effectLst/>
                <a:uFillTx/>
                <a:latin typeface="Calibri"/>
              </a:rPr>
              <a:t> </a:t>
            </a:r>
            <a:r>
              <a:rPr lang="en-US" sz="1200" b="1" u="none" strike="noStrike">
                <a:solidFill>
                  <a:srgbClr val="3F4A5B"/>
                </a:solidFill>
                <a:effectLst/>
                <a:uFillTx/>
                <a:latin typeface="Calibri"/>
              </a:rPr>
              <a:t>Постколоніальність та деколонізація</a:t>
            </a:r>
            <a:r>
              <a:rPr lang="en-US" sz="1200" b="0" u="none" strike="noStrike">
                <a:solidFill>
                  <a:srgbClr val="333333"/>
                </a:solidFill>
                <a:effectLst/>
                <a:uFillTx/>
                <a:latin typeface="Calibri"/>
              </a:rPr>
              <a:t> — дослідження умов та проявів у сучасному світі </a:t>
            </a:r>
            <a:endParaRPr lang="en-US" sz="1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83" name="Picture 5" descr="image.png"/>
          <p:cNvPicPr/>
          <p:nvPr/>
        </p:nvPicPr>
        <p:blipFill>
          <a:blip r:embed="rId3"/>
          <a:stretch/>
        </p:blipFill>
        <p:spPr>
          <a:xfrm>
            <a:off x="666720" y="2978640"/>
            <a:ext cx="228240" cy="1767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84" name="TextBox 6"/>
          <p:cNvSpPr/>
          <p:nvPr/>
        </p:nvSpPr>
        <p:spPr>
          <a:xfrm>
            <a:off x="1038240" y="2952720"/>
            <a:ext cx="5314320" cy="4759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73080" tIns="54720" rIns="73080" bIns="54720" anchor="ctr">
            <a:spAutoFit/>
          </a:bodyPr>
          <a:lstStyle/>
          <a:p>
            <a:pPr defTabSz="457200">
              <a:lnSpc>
                <a:spcPct val="100000"/>
              </a:lnSpc>
            </a:pPr>
            <a:r>
              <a:rPr lang="en-US" sz="1200" b="0" u="none" strike="noStrike">
                <a:solidFill>
                  <a:srgbClr val="333333"/>
                </a:solidFill>
                <a:effectLst/>
                <a:uFillTx/>
                <a:latin typeface="Calibri"/>
              </a:rPr>
              <a:t> </a:t>
            </a:r>
            <a:r>
              <a:rPr lang="en-US" sz="1200" b="1" u="none" strike="noStrike">
                <a:solidFill>
                  <a:srgbClr val="3F4A5B"/>
                </a:solidFill>
                <a:effectLst/>
                <a:uFillTx/>
                <a:latin typeface="Calibri"/>
              </a:rPr>
              <a:t>Захід та Інші</a:t>
            </a:r>
            <a:r>
              <a:rPr lang="en-US" sz="1200" b="0" u="none" strike="noStrike">
                <a:solidFill>
                  <a:srgbClr val="333333"/>
                </a:solidFill>
                <a:effectLst/>
                <a:uFillTx/>
                <a:latin typeface="Calibri"/>
              </a:rPr>
              <a:t> — аналіз того, як "ми" (Захід) дивимося на решту світу </a:t>
            </a:r>
            <a:endParaRPr lang="en-US" sz="1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85" name="Picture 7" descr="image.png"/>
          <p:cNvPicPr/>
          <p:nvPr/>
        </p:nvPicPr>
        <p:blipFill>
          <a:blip r:embed="rId4"/>
          <a:stretch/>
        </p:blipFill>
        <p:spPr>
          <a:xfrm>
            <a:off x="666720" y="3636720"/>
            <a:ext cx="228240" cy="1940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86" name="TextBox 8"/>
          <p:cNvSpPr/>
          <p:nvPr/>
        </p:nvSpPr>
        <p:spPr>
          <a:xfrm>
            <a:off x="1038240" y="3619440"/>
            <a:ext cx="5314320" cy="4759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73080" tIns="54720" rIns="73080" bIns="54720" anchor="ctr">
            <a:spAutoFit/>
          </a:bodyPr>
          <a:lstStyle/>
          <a:p>
            <a:pPr defTabSz="457200">
              <a:lnSpc>
                <a:spcPct val="100000"/>
              </a:lnSpc>
            </a:pPr>
            <a:r>
              <a:rPr lang="en-US" sz="1200" b="0" u="none" strike="noStrike">
                <a:solidFill>
                  <a:srgbClr val="333333"/>
                </a:solidFill>
                <a:effectLst/>
                <a:uFillTx/>
                <a:latin typeface="Calibri"/>
              </a:rPr>
              <a:t> </a:t>
            </a:r>
            <a:r>
              <a:rPr lang="en-US" sz="1200" b="1" u="none" strike="noStrike">
                <a:solidFill>
                  <a:srgbClr val="3F4A5B"/>
                </a:solidFill>
                <a:effectLst/>
                <a:uFillTx/>
                <a:latin typeface="Calibri"/>
              </a:rPr>
              <a:t>Роль мистецтва</a:t>
            </a:r>
            <a:r>
              <a:rPr lang="en-US" sz="1200" b="0" u="none" strike="noStrike">
                <a:solidFill>
                  <a:srgbClr val="333333"/>
                </a:solidFill>
                <a:effectLst/>
                <a:uFillTx/>
                <a:latin typeface="Calibri"/>
              </a:rPr>
              <a:t> — дослідження значення мистецтва, дизайну та кіно в дискурсі та практиках деколонізації </a:t>
            </a:r>
            <a:endParaRPr lang="en-US" sz="1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87" name="Picture 9" descr="image.png"/>
          <p:cNvPicPr/>
          <p:nvPr/>
        </p:nvPicPr>
        <p:blipFill>
          <a:blip r:embed="rId5"/>
          <a:stretch/>
        </p:blipFill>
        <p:spPr>
          <a:xfrm>
            <a:off x="666720" y="4317840"/>
            <a:ext cx="228240" cy="1652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88" name="TextBox 10"/>
          <p:cNvSpPr/>
          <p:nvPr/>
        </p:nvSpPr>
        <p:spPr>
          <a:xfrm>
            <a:off x="1038240" y="4286160"/>
            <a:ext cx="5314320" cy="4759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73080" tIns="54720" rIns="73080" bIns="54720" anchor="ctr">
            <a:spAutoFit/>
          </a:bodyPr>
          <a:lstStyle/>
          <a:p>
            <a:pPr defTabSz="457200">
              <a:lnSpc>
                <a:spcPct val="100000"/>
              </a:lnSpc>
            </a:pPr>
            <a:r>
              <a:rPr lang="en-US" sz="1200" b="0" u="none" strike="noStrike">
                <a:solidFill>
                  <a:srgbClr val="333333"/>
                </a:solidFill>
                <a:effectLst/>
                <a:uFillTx/>
                <a:latin typeface="Calibri"/>
              </a:rPr>
              <a:t> </a:t>
            </a:r>
            <a:r>
              <a:rPr lang="en-US" sz="1200" b="1" u="none" strike="noStrike">
                <a:solidFill>
                  <a:srgbClr val="3F4A5B"/>
                </a:solidFill>
                <a:effectLst/>
                <a:uFillTx/>
                <a:latin typeface="Calibri"/>
              </a:rPr>
              <a:t>Історичний контекст</a:t>
            </a:r>
            <a:r>
              <a:rPr lang="en-US" sz="1200" b="0" u="none" strike="noStrike">
                <a:solidFill>
                  <a:srgbClr val="333333"/>
                </a:solidFill>
                <a:effectLst/>
                <a:uFillTx/>
                <a:latin typeface="Calibri"/>
              </a:rPr>
              <a:t> — вивчення зв'язків Швейцарії з європейським колоніалізмом </a:t>
            </a:r>
            <a:endParaRPr lang="en-US" sz="1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9" name="Rectangle 11"/>
          <p:cNvSpPr/>
          <p:nvPr/>
        </p:nvSpPr>
        <p:spPr>
          <a:xfrm>
            <a:off x="6638760" y="1143000"/>
            <a:ext cx="4885920" cy="5333760"/>
          </a:xfrm>
          <a:prstGeom prst="rect">
            <a:avLst/>
          </a:prstGeom>
          <a:blipFill rotWithShape="0">
            <a:blip r:embed="rId6"/>
            <a:srcRect/>
            <a:stretch/>
          </a:blipFill>
          <a:ln>
            <a:noFill/>
          </a:ln>
          <a:effectLst>
            <a:outerShdw blurRad="39960" dist="2304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 defTabSz="457200">
              <a:lnSpc>
                <a:spcPct val="100000"/>
              </a:lnSpc>
            </a:pPr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90" name="Rectangle 12"/>
          <p:cNvSpPr/>
          <p:nvPr/>
        </p:nvSpPr>
        <p:spPr>
          <a:xfrm>
            <a:off x="6638760" y="1143000"/>
            <a:ext cx="4885920" cy="5333760"/>
          </a:xfrm>
          <a:prstGeom prst="rect">
            <a:avLst/>
          </a:prstGeom>
          <a:gradFill rotWithShape="0">
            <a:gsLst>
              <a:gs pos="0">
                <a:srgbClr val="3E5169">
                  <a:alpha val="70000"/>
                </a:srgbClr>
              </a:gs>
              <a:gs pos="100000">
                <a:srgbClr val="8E9AAF">
                  <a:alpha val="70000"/>
                </a:srgbClr>
              </a:gs>
            </a:gsLst>
            <a:lin ang="8100000"/>
          </a:gradFill>
          <a:ln>
            <a:noFill/>
          </a:ln>
          <a:effectLst>
            <a:outerShdw blurRad="39960" dist="2304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 defTabSz="457200">
              <a:lnSpc>
                <a:spcPct val="100000"/>
              </a:lnSpc>
            </a:pPr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91" name="TextBox 13"/>
          <p:cNvSpPr/>
          <p:nvPr/>
        </p:nvSpPr>
        <p:spPr>
          <a:xfrm>
            <a:off x="6924600" y="3438360"/>
            <a:ext cx="4314240" cy="7426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73080" tIns="54720" rIns="73080" bIns="54720" anchor="ctr">
            <a:spAutoFit/>
          </a:bodyPr>
          <a:lstStyle/>
          <a:p>
            <a:pPr algn="ctr" defTabSz="457200">
              <a:lnSpc>
                <a:spcPts val="2534"/>
              </a:lnSpc>
            </a:pPr>
            <a:r>
              <a:rPr lang="en-US" sz="1679" b="1" u="none" strike="noStrike">
                <a:solidFill>
                  <a:srgbClr val="FFFFFF"/>
                </a:solidFill>
                <a:effectLst/>
                <a:uFillTx/>
                <a:latin typeface="Calibri"/>
              </a:rPr>
              <a:t>"Якplural є це 'ми' з самого початку?"</a:t>
            </a:r>
            <a:endParaRPr lang="en-US" sz="1679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5F5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TextBox 1"/>
          <p:cNvSpPr/>
          <p:nvPr/>
        </p:nvSpPr>
        <p:spPr>
          <a:xfrm>
            <a:off x="666720" y="380880"/>
            <a:ext cx="10857960" cy="4759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73080" tIns="54720" rIns="73080" bIns="54720" anchor="ctr">
            <a:spAutoFit/>
          </a:bodyPr>
          <a:lstStyle/>
          <a:p>
            <a:pPr defTabSz="457200">
              <a:lnSpc>
                <a:spcPct val="100000"/>
              </a:lnSpc>
              <a:spcAft>
                <a:spcPts val="649"/>
              </a:spcAft>
            </a:pPr>
            <a:r>
              <a:rPr lang="en-US" sz="2390" b="1" u="none" strike="noStrike">
                <a:solidFill>
                  <a:srgbClr val="3F4A5B"/>
                </a:solidFill>
                <a:effectLst/>
                <a:uFillTx/>
                <a:latin typeface="Calibri"/>
              </a:rPr>
              <a:t>Основні теми та цілі курсу</a:t>
            </a:r>
            <a:endParaRPr lang="en-US" sz="239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3" name="Rectangle 2"/>
          <p:cNvSpPr/>
          <p:nvPr/>
        </p:nvSpPr>
        <p:spPr>
          <a:xfrm>
            <a:off x="666720" y="1143000"/>
            <a:ext cx="5142960" cy="2095200"/>
          </a:xfrm>
          <a:prstGeom prst="rect">
            <a:avLst/>
          </a:prstGeom>
          <a:blipFill rotWithShape="0">
            <a:blip r:embed="rId2"/>
            <a:srcRect/>
            <a:stretch/>
          </a:blipFill>
          <a:ln>
            <a:noFill/>
          </a:ln>
          <a:effectLst>
            <a:outerShdw blurRad="39960" dist="2304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 defTabSz="457200">
              <a:lnSpc>
                <a:spcPct val="100000"/>
              </a:lnSpc>
            </a:pPr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pic>
        <p:nvPicPr>
          <p:cNvPr id="94" name="Picture 3" descr="image.png"/>
          <p:cNvPicPr/>
          <p:nvPr/>
        </p:nvPicPr>
        <p:blipFill>
          <a:blip r:embed="rId3"/>
          <a:stretch/>
        </p:blipFill>
        <p:spPr>
          <a:xfrm>
            <a:off x="666720" y="3446280"/>
            <a:ext cx="228240" cy="1940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95" name="TextBox 4"/>
          <p:cNvSpPr/>
          <p:nvPr/>
        </p:nvSpPr>
        <p:spPr>
          <a:xfrm>
            <a:off x="1038240" y="3429000"/>
            <a:ext cx="4771440" cy="4759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73080" tIns="54720" rIns="73080" bIns="54720" anchor="ctr">
            <a:spAutoFit/>
          </a:bodyPr>
          <a:lstStyle/>
          <a:p>
            <a:pPr defTabSz="457200">
              <a:lnSpc>
                <a:spcPts val="1624"/>
              </a:lnSpc>
            </a:pPr>
            <a:r>
              <a:rPr lang="en-US" sz="1070" b="0" u="none" strike="noStrike">
                <a:solidFill>
                  <a:srgbClr val="333333"/>
                </a:solidFill>
                <a:effectLst/>
                <a:uFillTx/>
                <a:latin typeface="Calibri"/>
              </a:rPr>
              <a:t> </a:t>
            </a:r>
            <a:r>
              <a:rPr lang="en-US" sz="1070" b="1" u="none" strike="noStrike">
                <a:solidFill>
                  <a:srgbClr val="333333"/>
                </a:solidFill>
                <a:effectLst/>
                <a:uFillTx/>
                <a:latin typeface="Calibri"/>
              </a:rPr>
              <a:t>Створення діалогу</a:t>
            </a:r>
            <a:r>
              <a:rPr lang="en-US" sz="1070" b="0" u="none" strike="noStrike">
                <a:solidFill>
                  <a:srgbClr val="333333"/>
                </a:solidFill>
                <a:effectLst/>
                <a:uFillTx/>
                <a:latin typeface="Calibri"/>
              </a:rPr>
              <a:t> між мистецтвом, політикою, наукою та суспільством </a:t>
            </a:r>
            <a:endParaRPr lang="en-US" sz="107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96" name="Picture 5" descr="image.png"/>
          <p:cNvPicPr/>
          <p:nvPr/>
        </p:nvPicPr>
        <p:blipFill>
          <a:blip r:embed="rId4"/>
          <a:stretch/>
        </p:blipFill>
        <p:spPr>
          <a:xfrm>
            <a:off x="666720" y="4079520"/>
            <a:ext cx="228240" cy="1652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97" name="TextBox 6"/>
          <p:cNvSpPr/>
          <p:nvPr/>
        </p:nvSpPr>
        <p:spPr>
          <a:xfrm>
            <a:off x="1038240" y="4048200"/>
            <a:ext cx="4771440" cy="4759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73080" tIns="54720" rIns="73080" bIns="54720" anchor="ctr">
            <a:spAutoFit/>
          </a:bodyPr>
          <a:lstStyle/>
          <a:p>
            <a:pPr defTabSz="457200">
              <a:lnSpc>
                <a:spcPts val="1624"/>
              </a:lnSpc>
            </a:pPr>
            <a:r>
              <a:rPr lang="en-US" sz="1070" b="0" u="none" strike="noStrike">
                <a:solidFill>
                  <a:srgbClr val="333333"/>
                </a:solidFill>
                <a:effectLst/>
                <a:uFillTx/>
                <a:latin typeface="Calibri"/>
              </a:rPr>
              <a:t> </a:t>
            </a:r>
            <a:r>
              <a:rPr lang="en-US" sz="1070" b="1" u="none" strike="noStrike">
                <a:solidFill>
                  <a:srgbClr val="333333"/>
                </a:solidFill>
                <a:effectLst/>
                <a:uFillTx/>
                <a:latin typeface="Calibri"/>
              </a:rPr>
              <a:t>Дослідження зв'язків Швейцарії</a:t>
            </a:r>
            <a:r>
              <a:rPr lang="en-US" sz="1070" b="0" u="none" strike="noStrike">
                <a:solidFill>
                  <a:srgbClr val="333333"/>
                </a:solidFill>
                <a:effectLst/>
                <a:uFillTx/>
                <a:latin typeface="Calibri"/>
              </a:rPr>
              <a:t> з європейським колоніалізмом (минулого та сьогодення) </a:t>
            </a:r>
            <a:endParaRPr lang="en-US" sz="107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98" name="Picture 7" descr="image.png"/>
          <p:cNvPicPr/>
          <p:nvPr/>
        </p:nvPicPr>
        <p:blipFill>
          <a:blip r:embed="rId5"/>
          <a:stretch/>
        </p:blipFill>
        <p:spPr>
          <a:xfrm>
            <a:off x="666720" y="4708080"/>
            <a:ext cx="228240" cy="1652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99" name="TextBox 8"/>
          <p:cNvSpPr/>
          <p:nvPr/>
        </p:nvSpPr>
        <p:spPr>
          <a:xfrm>
            <a:off x="1038240" y="4676760"/>
            <a:ext cx="4771440" cy="4759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73080" tIns="54720" rIns="73080" bIns="54720" anchor="ctr">
            <a:spAutoFit/>
          </a:bodyPr>
          <a:lstStyle/>
          <a:p>
            <a:pPr defTabSz="457200">
              <a:lnSpc>
                <a:spcPts val="1624"/>
              </a:lnSpc>
            </a:pPr>
            <a:r>
              <a:rPr lang="en-US" sz="1070" b="0" u="none" strike="noStrike">
                <a:solidFill>
                  <a:srgbClr val="333333"/>
                </a:solidFill>
                <a:effectLst/>
                <a:uFillTx/>
                <a:latin typeface="Calibri"/>
              </a:rPr>
              <a:t> </a:t>
            </a:r>
            <a:r>
              <a:rPr lang="en-US" sz="1070" b="1" u="none" strike="noStrike">
                <a:solidFill>
                  <a:srgbClr val="333333"/>
                </a:solidFill>
                <a:effectLst/>
                <a:uFillTx/>
                <a:latin typeface="Calibri"/>
              </a:rPr>
              <a:t>Вивчення різних перспектив</a:t>
            </a:r>
            <a:r>
              <a:rPr lang="en-US" sz="1070" b="0" u="none" strike="noStrike">
                <a:solidFill>
                  <a:srgbClr val="333333"/>
                </a:solidFill>
                <a:effectLst/>
                <a:uFillTx/>
                <a:latin typeface="Calibri"/>
              </a:rPr>
              <a:t> на деколонізацію від швейцарських та міжнародних спікерів </a:t>
            </a:r>
            <a:endParaRPr lang="en-US" sz="107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0" name="Rounded Rectangle 9"/>
          <p:cNvSpPr/>
          <p:nvPr/>
        </p:nvSpPr>
        <p:spPr>
          <a:xfrm>
            <a:off x="6095880" y="1333440"/>
            <a:ext cx="2619000" cy="1800000"/>
          </a:xfrm>
          <a:prstGeom prst="roundRect">
            <a:avLst>
              <a:gd name="adj" fmla="val 8465"/>
            </a:avLst>
          </a:prstGeom>
          <a:solidFill>
            <a:srgbClr val="FFFFFF"/>
          </a:solidFill>
          <a:ln>
            <a:noFill/>
          </a:ln>
          <a:effectLst>
            <a:outerShdw blurRad="39960" dist="2304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 defTabSz="457200">
              <a:lnSpc>
                <a:spcPct val="100000"/>
              </a:lnSpc>
            </a:pPr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pic>
        <p:nvPicPr>
          <p:cNvPr id="101" name="Picture 10" descr="image.png"/>
          <p:cNvPicPr/>
          <p:nvPr/>
        </p:nvPicPr>
        <p:blipFill>
          <a:blip r:embed="rId6"/>
          <a:stretch/>
        </p:blipFill>
        <p:spPr>
          <a:xfrm>
            <a:off x="7225560" y="1523880"/>
            <a:ext cx="360000" cy="3045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02" name="TextBox 11"/>
          <p:cNvSpPr/>
          <p:nvPr/>
        </p:nvSpPr>
        <p:spPr>
          <a:xfrm>
            <a:off x="6286320" y="1971720"/>
            <a:ext cx="2238120" cy="2376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73080" tIns="54720" rIns="73080" bIns="54720" anchor="ctr">
            <a:spAutoFit/>
          </a:bodyPr>
          <a:lstStyle/>
          <a:p>
            <a:pPr defTabSz="457200">
              <a:lnSpc>
                <a:spcPct val="100000"/>
              </a:lnSpc>
              <a:spcAft>
                <a:spcPts val="649"/>
              </a:spcAft>
            </a:pPr>
            <a:r>
              <a:rPr lang="en-US" sz="1200" b="1" u="none" strike="noStrike">
                <a:solidFill>
                  <a:srgbClr val="3F4A5B"/>
                </a:solidFill>
                <a:effectLst/>
                <a:uFillTx/>
                <a:latin typeface="Calibri"/>
              </a:rPr>
              <a:t>Публічний простір</a:t>
            </a:r>
            <a:endParaRPr lang="en-US" sz="1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3" name="TextBox 12"/>
          <p:cNvSpPr/>
          <p:nvPr/>
        </p:nvSpPr>
        <p:spPr>
          <a:xfrm>
            <a:off x="6286320" y="2305080"/>
            <a:ext cx="2238120" cy="6379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73080" tIns="54720" rIns="73080" bIns="54720" anchor="ctr">
            <a:spAutoFit/>
          </a:bodyPr>
          <a:lstStyle/>
          <a:p>
            <a:pPr defTabSz="457200">
              <a:lnSpc>
                <a:spcPts val="1429"/>
              </a:lnSpc>
            </a:pPr>
            <a:r>
              <a:rPr lang="en-US" sz="960" b="0" u="none" strike="noStrike">
                <a:solidFill>
                  <a:srgbClr val="666666"/>
                </a:solidFill>
                <a:effectLst/>
                <a:uFillTx/>
                <a:latin typeface="Calibri"/>
              </a:rPr>
              <a:t>Виклики для громадських просторів у контексті деколонізації</a:t>
            </a:r>
            <a:endParaRPr lang="en-US" sz="96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4" name="Rounded Rectangle 13"/>
          <p:cNvSpPr/>
          <p:nvPr/>
        </p:nvSpPr>
        <p:spPr>
          <a:xfrm>
            <a:off x="8905680" y="1333440"/>
            <a:ext cx="2619000" cy="1800000"/>
          </a:xfrm>
          <a:prstGeom prst="roundRect">
            <a:avLst>
              <a:gd name="adj" fmla="val 8465"/>
            </a:avLst>
          </a:prstGeom>
          <a:solidFill>
            <a:srgbClr val="FFFFFF"/>
          </a:solidFill>
          <a:ln>
            <a:noFill/>
          </a:ln>
          <a:effectLst>
            <a:outerShdw blurRad="39960" dist="2304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 defTabSz="457200">
              <a:lnSpc>
                <a:spcPct val="100000"/>
              </a:lnSpc>
            </a:pPr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pic>
        <p:nvPicPr>
          <p:cNvPr id="105" name="Picture 14" descr="image.png"/>
          <p:cNvPicPr/>
          <p:nvPr/>
        </p:nvPicPr>
        <p:blipFill>
          <a:blip r:embed="rId7"/>
          <a:stretch/>
        </p:blipFill>
        <p:spPr>
          <a:xfrm>
            <a:off x="10035360" y="1523880"/>
            <a:ext cx="360000" cy="3045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06" name="TextBox 15"/>
          <p:cNvSpPr/>
          <p:nvPr/>
        </p:nvSpPr>
        <p:spPr>
          <a:xfrm>
            <a:off x="9096120" y="1971720"/>
            <a:ext cx="2238120" cy="2376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73080" tIns="54720" rIns="73080" bIns="54720" anchor="ctr">
            <a:spAutoFit/>
          </a:bodyPr>
          <a:lstStyle/>
          <a:p>
            <a:pPr defTabSz="457200">
              <a:lnSpc>
                <a:spcPct val="100000"/>
              </a:lnSpc>
              <a:spcAft>
                <a:spcPts val="649"/>
              </a:spcAft>
            </a:pPr>
            <a:r>
              <a:rPr lang="en-US" sz="1200" b="1" u="none" strike="noStrike">
                <a:solidFill>
                  <a:srgbClr val="3F4A5B"/>
                </a:solidFill>
                <a:effectLst/>
                <a:uFillTx/>
                <a:latin typeface="Calibri"/>
              </a:rPr>
              <a:t>Музеї та архіви</a:t>
            </a:r>
            <a:endParaRPr lang="en-US" sz="1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7" name="TextBox 16"/>
          <p:cNvSpPr/>
          <p:nvPr/>
        </p:nvSpPr>
        <p:spPr>
          <a:xfrm>
            <a:off x="9096120" y="2305080"/>
            <a:ext cx="2238120" cy="4284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73080" tIns="54720" rIns="73080" bIns="54720" anchor="ctr">
            <a:spAutoFit/>
          </a:bodyPr>
          <a:lstStyle/>
          <a:p>
            <a:pPr defTabSz="457200">
              <a:lnSpc>
                <a:spcPts val="1429"/>
              </a:lnSpc>
            </a:pPr>
            <a:r>
              <a:rPr lang="en-US" sz="960" b="0" u="none" strike="noStrike">
                <a:solidFill>
                  <a:srgbClr val="666666"/>
                </a:solidFill>
                <a:effectLst/>
                <a:uFillTx/>
                <a:latin typeface="Calibri"/>
              </a:rPr>
              <a:t>Перегляд музейних практик та архівних знань</a:t>
            </a:r>
            <a:endParaRPr lang="en-US" sz="96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8" name="Rounded Rectangle 17"/>
          <p:cNvSpPr/>
          <p:nvPr/>
        </p:nvSpPr>
        <p:spPr>
          <a:xfrm>
            <a:off x="6095880" y="3324240"/>
            <a:ext cx="2619000" cy="1590480"/>
          </a:xfrm>
          <a:prstGeom prst="roundRect">
            <a:avLst>
              <a:gd name="adj" fmla="val 9580"/>
            </a:avLst>
          </a:prstGeom>
          <a:solidFill>
            <a:srgbClr val="FFFFFF"/>
          </a:solidFill>
          <a:ln>
            <a:noFill/>
          </a:ln>
          <a:effectLst>
            <a:outerShdw blurRad="39960" dist="2304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 defTabSz="457200">
              <a:lnSpc>
                <a:spcPct val="100000"/>
              </a:lnSpc>
            </a:pPr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pic>
        <p:nvPicPr>
          <p:cNvPr id="109" name="Picture 18" descr="image.png"/>
          <p:cNvPicPr/>
          <p:nvPr/>
        </p:nvPicPr>
        <p:blipFill>
          <a:blip r:embed="rId8"/>
          <a:stretch/>
        </p:blipFill>
        <p:spPr>
          <a:xfrm>
            <a:off x="7225560" y="3514680"/>
            <a:ext cx="360000" cy="3045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10" name="TextBox 19"/>
          <p:cNvSpPr/>
          <p:nvPr/>
        </p:nvSpPr>
        <p:spPr>
          <a:xfrm>
            <a:off x="6286320" y="3962520"/>
            <a:ext cx="2238120" cy="2376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73080" tIns="54720" rIns="73080" bIns="54720" anchor="ctr">
            <a:spAutoFit/>
          </a:bodyPr>
          <a:lstStyle/>
          <a:p>
            <a:pPr defTabSz="457200">
              <a:lnSpc>
                <a:spcPct val="100000"/>
              </a:lnSpc>
              <a:spcAft>
                <a:spcPts val="649"/>
              </a:spcAft>
            </a:pPr>
            <a:r>
              <a:rPr lang="en-US" sz="1200" b="1" u="none" strike="noStrike">
                <a:solidFill>
                  <a:srgbClr val="3F4A5B"/>
                </a:solidFill>
                <a:effectLst/>
                <a:uFillTx/>
                <a:latin typeface="Calibri"/>
              </a:rPr>
              <a:t>Дизайн та мистецтво</a:t>
            </a:r>
            <a:endParaRPr lang="en-US" sz="1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1" name="TextBox 20"/>
          <p:cNvSpPr/>
          <p:nvPr/>
        </p:nvSpPr>
        <p:spPr>
          <a:xfrm>
            <a:off x="6286320" y="4295880"/>
            <a:ext cx="2238120" cy="4284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73080" tIns="54720" rIns="73080" bIns="54720" anchor="ctr">
            <a:spAutoFit/>
          </a:bodyPr>
          <a:lstStyle/>
          <a:p>
            <a:pPr defTabSz="457200">
              <a:lnSpc>
                <a:spcPts val="1429"/>
              </a:lnSpc>
            </a:pPr>
            <a:r>
              <a:rPr lang="en-US" sz="960" b="0" u="none" strike="noStrike">
                <a:solidFill>
                  <a:srgbClr val="666666"/>
                </a:solidFill>
                <a:effectLst/>
                <a:uFillTx/>
                <a:latin typeface="Calibri"/>
              </a:rPr>
              <a:t>Роль художніх практик у процесах деколонізації</a:t>
            </a:r>
            <a:endParaRPr lang="en-US" sz="96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2" name="Rounded Rectangle 21"/>
          <p:cNvSpPr/>
          <p:nvPr/>
        </p:nvSpPr>
        <p:spPr>
          <a:xfrm>
            <a:off x="8905680" y="3324240"/>
            <a:ext cx="2619000" cy="1590480"/>
          </a:xfrm>
          <a:prstGeom prst="roundRect">
            <a:avLst>
              <a:gd name="adj" fmla="val 9580"/>
            </a:avLst>
          </a:prstGeom>
          <a:solidFill>
            <a:srgbClr val="FFFFFF"/>
          </a:solidFill>
          <a:ln>
            <a:noFill/>
          </a:ln>
          <a:effectLst>
            <a:outerShdw blurRad="39960" dist="2304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 defTabSz="457200">
              <a:lnSpc>
                <a:spcPct val="100000"/>
              </a:lnSpc>
            </a:pPr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pic>
        <p:nvPicPr>
          <p:cNvPr id="113" name="Picture 22" descr="image.png"/>
          <p:cNvPicPr/>
          <p:nvPr/>
        </p:nvPicPr>
        <p:blipFill>
          <a:blip r:embed="rId9"/>
          <a:stretch/>
        </p:blipFill>
        <p:spPr>
          <a:xfrm>
            <a:off x="10017360" y="3514680"/>
            <a:ext cx="396000" cy="3045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14" name="TextBox 23"/>
          <p:cNvSpPr/>
          <p:nvPr/>
        </p:nvSpPr>
        <p:spPr>
          <a:xfrm>
            <a:off x="9096120" y="3962520"/>
            <a:ext cx="2238120" cy="2376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73080" tIns="54720" rIns="73080" bIns="54720" anchor="ctr">
            <a:spAutoFit/>
          </a:bodyPr>
          <a:lstStyle/>
          <a:p>
            <a:pPr defTabSz="457200">
              <a:lnSpc>
                <a:spcPct val="100000"/>
              </a:lnSpc>
              <a:spcAft>
                <a:spcPts val="649"/>
              </a:spcAft>
            </a:pPr>
            <a:r>
              <a:rPr lang="en-US" sz="1200" b="1" u="none" strike="noStrike">
                <a:solidFill>
                  <a:srgbClr val="3F4A5B"/>
                </a:solidFill>
                <a:effectLst/>
                <a:uFillTx/>
                <a:latin typeface="Calibri"/>
              </a:rPr>
              <a:t>Освіта та цінності</a:t>
            </a:r>
            <a:endParaRPr lang="en-US" sz="1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5" name="TextBox 24"/>
          <p:cNvSpPr/>
          <p:nvPr/>
        </p:nvSpPr>
        <p:spPr>
          <a:xfrm>
            <a:off x="9096120" y="4295880"/>
            <a:ext cx="2238120" cy="4284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73080" tIns="54720" rIns="73080" bIns="54720" anchor="ctr">
            <a:spAutoFit/>
          </a:bodyPr>
          <a:lstStyle/>
          <a:p>
            <a:pPr defTabSz="457200">
              <a:lnSpc>
                <a:spcPts val="1429"/>
              </a:lnSpc>
            </a:pPr>
            <a:r>
              <a:rPr lang="en-US" sz="960" b="0" u="none" strike="noStrike">
                <a:solidFill>
                  <a:srgbClr val="666666"/>
                </a:solidFill>
                <a:effectLst/>
                <a:uFillTx/>
                <a:latin typeface="Calibri"/>
              </a:rPr>
              <a:t>Перетворення університетів як освітніх та ціннісних систем</a:t>
            </a:r>
            <a:endParaRPr lang="en-US" sz="96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6" name="Rounded Rectangle 25"/>
          <p:cNvSpPr/>
          <p:nvPr/>
        </p:nvSpPr>
        <p:spPr>
          <a:xfrm>
            <a:off x="6095880" y="5105520"/>
            <a:ext cx="5428800" cy="1428480"/>
          </a:xfrm>
          <a:prstGeom prst="roundRect">
            <a:avLst>
              <a:gd name="adj" fmla="val 10666"/>
            </a:avLst>
          </a:prstGeom>
          <a:gradFill rotWithShape="0">
            <a:gsLst>
              <a:gs pos="0">
                <a:srgbClr val="3E5169">
                  <a:alpha val="80000"/>
                </a:srgbClr>
              </a:gs>
              <a:gs pos="100000">
                <a:srgbClr val="8E9AAF">
                  <a:alpha val="80000"/>
                </a:srgbClr>
              </a:gs>
            </a:gsLst>
            <a:lin ang="8100000"/>
          </a:gradFill>
          <a:ln>
            <a:noFill/>
          </a:ln>
          <a:effectLst>
            <a:outerShdw blurRad="39960" dist="2304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 defTabSz="457200">
              <a:lnSpc>
                <a:spcPct val="100000"/>
              </a:lnSpc>
            </a:pPr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117" name="TextBox 26"/>
          <p:cNvSpPr/>
          <p:nvPr/>
        </p:nvSpPr>
        <p:spPr>
          <a:xfrm>
            <a:off x="6333840" y="5343480"/>
            <a:ext cx="4952520" cy="2948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73080" tIns="54720" rIns="73080" bIns="54720" anchor="ctr">
            <a:spAutoFit/>
          </a:bodyPr>
          <a:lstStyle/>
          <a:p>
            <a:pPr defTabSz="457200">
              <a:lnSpc>
                <a:spcPct val="100000"/>
              </a:lnSpc>
              <a:spcAft>
                <a:spcPts val="975"/>
              </a:spcAft>
            </a:pPr>
            <a:r>
              <a:rPr lang="en-US" sz="1430" b="1" u="none" strike="noStrike">
                <a:solidFill>
                  <a:srgbClr val="FFFFFF"/>
                </a:solidFill>
                <a:effectLst/>
                <a:uFillTx/>
                <a:latin typeface="Calibri"/>
              </a:rPr>
              <a:t>Структура курсу</a:t>
            </a:r>
            <a:endParaRPr lang="en-US" sz="143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8" name="TextBox 27"/>
          <p:cNvSpPr/>
          <p:nvPr/>
        </p:nvSpPr>
        <p:spPr>
          <a:xfrm>
            <a:off x="6333840" y="5781600"/>
            <a:ext cx="4952520" cy="5140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73080" tIns="54720" rIns="73080" bIns="54720" anchor="ctr">
            <a:spAutoFit/>
          </a:bodyPr>
          <a:lstStyle/>
          <a:p>
            <a:pPr defTabSz="457200">
              <a:lnSpc>
                <a:spcPts val="1755"/>
              </a:lnSpc>
            </a:pPr>
            <a:r>
              <a:rPr lang="en-US" sz="1070" b="0" u="none" strike="noStrike">
                <a:solidFill>
                  <a:srgbClr val="FFFFFF"/>
                </a:solidFill>
                <a:effectLst/>
                <a:uFillTx/>
                <a:latin typeface="Calibri"/>
              </a:rPr>
              <a:t>Вступні сесії • Дні самостійного навчання • Пленарні засідання • Лекції запрошених експертів</a:t>
            </a:r>
            <a:endParaRPr lang="en-US" sz="107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5F5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TextBox 1"/>
          <p:cNvSpPr/>
          <p:nvPr/>
        </p:nvSpPr>
        <p:spPr>
          <a:xfrm>
            <a:off x="666720" y="380880"/>
            <a:ext cx="10857960" cy="4759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73080" tIns="54720" rIns="73080" bIns="54720" anchor="ctr">
            <a:spAutoFit/>
          </a:bodyPr>
          <a:lstStyle/>
          <a:p>
            <a:pPr defTabSz="457200">
              <a:lnSpc>
                <a:spcPct val="100000"/>
              </a:lnSpc>
              <a:spcAft>
                <a:spcPts val="649"/>
              </a:spcAft>
            </a:pPr>
            <a:r>
              <a:rPr lang="en-US" sz="2390" b="1" u="none" strike="noStrike">
                <a:solidFill>
                  <a:srgbClr val="3F4A5B"/>
                </a:solidFill>
                <a:effectLst/>
                <a:uFillTx/>
                <a:latin typeface="Calibri"/>
              </a:rPr>
              <a:t>Огляд розкладу курсу</a:t>
            </a:r>
            <a:endParaRPr lang="en-US" sz="239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0" name="Rounded Rectangle 2"/>
          <p:cNvSpPr/>
          <p:nvPr/>
        </p:nvSpPr>
        <p:spPr>
          <a:xfrm>
            <a:off x="666720" y="1333440"/>
            <a:ext cx="2752200" cy="1666440"/>
          </a:xfrm>
          <a:prstGeom prst="roundRect">
            <a:avLst>
              <a:gd name="adj" fmla="val 9142"/>
            </a:avLst>
          </a:prstGeom>
          <a:solidFill>
            <a:srgbClr val="FFFFFF"/>
          </a:solidFill>
          <a:ln>
            <a:noFill/>
          </a:ln>
          <a:effectLst>
            <a:outerShdw blurRad="39960" dist="2304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 defTabSz="457200">
              <a:lnSpc>
                <a:spcPct val="100000"/>
              </a:lnSpc>
            </a:pPr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121" name="TextBox 3"/>
          <p:cNvSpPr/>
          <p:nvPr/>
        </p:nvSpPr>
        <p:spPr>
          <a:xfrm>
            <a:off x="857160" y="1523880"/>
            <a:ext cx="2371320" cy="1900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73080" tIns="54720" rIns="73080" bIns="54720" anchor="ctr">
            <a:spAutoFit/>
          </a:bodyPr>
          <a:lstStyle/>
          <a:p>
            <a:pPr defTabSz="457200">
              <a:lnSpc>
                <a:spcPct val="100000"/>
              </a:lnSpc>
              <a:spcAft>
                <a:spcPts val="519"/>
              </a:spcAft>
            </a:pPr>
            <a:r>
              <a:rPr lang="en-US" sz="960" b="1" u="none" strike="noStrike">
                <a:solidFill>
                  <a:srgbClr val="8E9AAF"/>
                </a:solidFill>
                <a:effectLst/>
                <a:uFillTx/>
                <a:latin typeface="Calibri"/>
              </a:rPr>
              <a:t>24.09.2025</a:t>
            </a:r>
            <a:endParaRPr lang="en-US" sz="96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2" name="TextBox 4"/>
          <p:cNvSpPr/>
          <p:nvPr/>
        </p:nvSpPr>
        <p:spPr>
          <a:xfrm>
            <a:off x="857160" y="1790640"/>
            <a:ext cx="2371320" cy="2473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73080" tIns="54720" rIns="73080" bIns="54720" anchor="ctr">
            <a:spAutoFit/>
          </a:bodyPr>
          <a:lstStyle/>
          <a:p>
            <a:pPr defTabSz="457200">
              <a:lnSpc>
                <a:spcPts val="1689"/>
              </a:lnSpc>
              <a:spcAft>
                <a:spcPts val="649"/>
              </a:spcAft>
            </a:pPr>
            <a:r>
              <a:rPr lang="en-US" sz="1200" b="1" u="none" strike="noStrike">
                <a:solidFill>
                  <a:srgbClr val="333333"/>
                </a:solidFill>
                <a:effectLst/>
                <a:uFillTx/>
                <a:latin typeface="Calibri"/>
              </a:rPr>
              <a:t>Вступна сесія</a:t>
            </a:r>
            <a:endParaRPr lang="en-US" sz="1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3" name="TextBox 5"/>
          <p:cNvSpPr/>
          <p:nvPr/>
        </p:nvSpPr>
        <p:spPr>
          <a:xfrm>
            <a:off x="857160" y="2133720"/>
            <a:ext cx="2371320" cy="4284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73080" tIns="54720" rIns="73080" bIns="54720" anchor="ctr">
            <a:spAutoFit/>
          </a:bodyPr>
          <a:lstStyle/>
          <a:p>
            <a:pPr defTabSz="457200">
              <a:lnSpc>
                <a:spcPts val="1429"/>
              </a:lnSpc>
            </a:pPr>
            <a:r>
              <a:rPr lang="en-US" sz="960" b="0" u="none" strike="noStrike">
                <a:solidFill>
                  <a:srgbClr val="666666"/>
                </a:solidFill>
                <a:effectLst/>
                <a:uFillTx/>
                <a:latin typeface="Calibri"/>
              </a:rPr>
              <a:t>Представлення організаторів та вступ до навчальних матеріалів</a:t>
            </a:r>
            <a:endParaRPr lang="en-US" sz="96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124" name="Picture 6" descr="image.png"/>
          <p:cNvPicPr/>
          <p:nvPr/>
        </p:nvPicPr>
        <p:blipFill>
          <a:blip r:embed="rId2"/>
          <a:stretch/>
        </p:blipFill>
        <p:spPr>
          <a:xfrm>
            <a:off x="2933640" y="2594520"/>
            <a:ext cx="342360" cy="1828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25" name="Rounded Rectangle 7"/>
          <p:cNvSpPr/>
          <p:nvPr/>
        </p:nvSpPr>
        <p:spPr>
          <a:xfrm>
            <a:off x="3600360" y="1333440"/>
            <a:ext cx="2752200" cy="1666440"/>
          </a:xfrm>
          <a:prstGeom prst="roundRect">
            <a:avLst>
              <a:gd name="adj" fmla="val 9142"/>
            </a:avLst>
          </a:prstGeom>
          <a:solidFill>
            <a:srgbClr val="FFFFFF"/>
          </a:solidFill>
          <a:ln>
            <a:noFill/>
          </a:ln>
          <a:effectLst>
            <a:outerShdw blurRad="39960" dist="2304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 defTabSz="457200">
              <a:lnSpc>
                <a:spcPct val="100000"/>
              </a:lnSpc>
            </a:pPr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126" name="TextBox 8"/>
          <p:cNvSpPr/>
          <p:nvPr/>
        </p:nvSpPr>
        <p:spPr>
          <a:xfrm>
            <a:off x="3790800" y="1523880"/>
            <a:ext cx="2371320" cy="1900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73080" tIns="54720" rIns="73080" bIns="54720" anchor="ctr">
            <a:spAutoFit/>
          </a:bodyPr>
          <a:lstStyle/>
          <a:p>
            <a:pPr defTabSz="457200">
              <a:lnSpc>
                <a:spcPct val="100000"/>
              </a:lnSpc>
              <a:spcAft>
                <a:spcPts val="519"/>
              </a:spcAft>
            </a:pPr>
            <a:r>
              <a:rPr lang="en-US" sz="960" b="1" u="none" strike="noStrike">
                <a:solidFill>
                  <a:srgbClr val="8E9AAF"/>
                </a:solidFill>
                <a:effectLst/>
                <a:uFillTx/>
                <a:latin typeface="Calibri"/>
              </a:rPr>
              <a:t>01.10.2025</a:t>
            </a:r>
            <a:endParaRPr lang="en-US" sz="96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7" name="TextBox 9"/>
          <p:cNvSpPr/>
          <p:nvPr/>
        </p:nvSpPr>
        <p:spPr>
          <a:xfrm>
            <a:off x="3790800" y="1790640"/>
            <a:ext cx="2371320" cy="4950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73080" tIns="54720" rIns="73080" bIns="54720" anchor="ctr">
            <a:spAutoFit/>
          </a:bodyPr>
          <a:lstStyle/>
          <a:p>
            <a:pPr defTabSz="457200">
              <a:lnSpc>
                <a:spcPts val="1689"/>
              </a:lnSpc>
              <a:spcAft>
                <a:spcPts val="649"/>
              </a:spcAft>
            </a:pPr>
            <a:r>
              <a:rPr lang="en-US" sz="1200" b="1" u="none" strike="noStrike">
                <a:solidFill>
                  <a:srgbClr val="333333"/>
                </a:solidFill>
                <a:effectLst/>
                <a:uFillTx/>
                <a:latin typeface="Calibri"/>
              </a:rPr>
              <a:t>День самостійного навчання</a:t>
            </a:r>
            <a:endParaRPr lang="en-US" sz="1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8" name="TextBox 10"/>
          <p:cNvSpPr/>
          <p:nvPr/>
        </p:nvSpPr>
        <p:spPr>
          <a:xfrm>
            <a:off x="3790800" y="2381400"/>
            <a:ext cx="2371320" cy="4284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73080" tIns="54720" rIns="73080" bIns="54720" anchor="ctr">
            <a:spAutoFit/>
          </a:bodyPr>
          <a:lstStyle/>
          <a:p>
            <a:pPr defTabSz="457200">
              <a:lnSpc>
                <a:spcPts val="1429"/>
              </a:lnSpc>
            </a:pPr>
            <a:r>
              <a:rPr lang="en-US" sz="960" b="0" u="none" strike="noStrike">
                <a:solidFill>
                  <a:srgbClr val="666666"/>
                </a:solidFill>
                <a:effectLst/>
                <a:uFillTx/>
                <a:latin typeface="Calibri"/>
              </a:rPr>
              <a:t>Індивідуальна підготовка та читання матеріалів</a:t>
            </a:r>
            <a:endParaRPr lang="en-US" sz="96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129" name="Picture 11" descr="image.png"/>
          <p:cNvPicPr/>
          <p:nvPr/>
        </p:nvPicPr>
        <p:blipFill>
          <a:blip r:embed="rId3"/>
          <a:stretch/>
        </p:blipFill>
        <p:spPr>
          <a:xfrm>
            <a:off x="5867280" y="2560320"/>
            <a:ext cx="342360" cy="2509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30" name="Rounded Rectangle 12"/>
          <p:cNvSpPr/>
          <p:nvPr/>
        </p:nvSpPr>
        <p:spPr>
          <a:xfrm>
            <a:off x="666720" y="3191040"/>
            <a:ext cx="2752200" cy="1666440"/>
          </a:xfrm>
          <a:prstGeom prst="roundRect">
            <a:avLst>
              <a:gd name="adj" fmla="val 9142"/>
            </a:avLst>
          </a:prstGeom>
          <a:gradFill rotWithShape="0">
            <a:gsLst>
              <a:gs pos="0">
                <a:srgbClr val="8E9AAF"/>
              </a:gs>
              <a:gs pos="100000">
                <a:srgbClr val="3F4A5B"/>
              </a:gs>
            </a:gsLst>
            <a:lin ang="8100000"/>
          </a:gradFill>
          <a:ln>
            <a:noFill/>
          </a:ln>
          <a:effectLst>
            <a:outerShdw blurRad="39960" dist="2304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 defTabSz="457200">
              <a:lnSpc>
                <a:spcPct val="100000"/>
              </a:lnSpc>
            </a:pPr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131" name="TextBox 13"/>
          <p:cNvSpPr/>
          <p:nvPr/>
        </p:nvSpPr>
        <p:spPr>
          <a:xfrm>
            <a:off x="857160" y="3381480"/>
            <a:ext cx="2371320" cy="1900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73080" tIns="54720" rIns="73080" bIns="54720" anchor="ctr">
            <a:spAutoFit/>
          </a:bodyPr>
          <a:lstStyle/>
          <a:p>
            <a:pPr defTabSz="457200">
              <a:lnSpc>
                <a:spcPct val="100000"/>
              </a:lnSpc>
              <a:spcAft>
                <a:spcPts val="519"/>
              </a:spcAft>
            </a:pPr>
            <a:r>
              <a:rPr lang="en-US" sz="960" b="1" u="none" strike="noStrike">
                <a:solidFill>
                  <a:srgbClr val="FFFFFF"/>
                </a:solidFill>
                <a:effectLst/>
                <a:uFillTx/>
                <a:latin typeface="Calibri"/>
              </a:rPr>
              <a:t>15.10.2025</a:t>
            </a:r>
            <a:endParaRPr lang="en-US" sz="96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2" name="TextBox 14"/>
          <p:cNvSpPr/>
          <p:nvPr/>
        </p:nvSpPr>
        <p:spPr>
          <a:xfrm>
            <a:off x="857160" y="3648240"/>
            <a:ext cx="2371320" cy="4950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73080" tIns="54720" rIns="73080" bIns="54720" anchor="ctr">
            <a:spAutoFit/>
          </a:bodyPr>
          <a:lstStyle/>
          <a:p>
            <a:pPr defTabSz="457200">
              <a:lnSpc>
                <a:spcPts val="1689"/>
              </a:lnSpc>
              <a:spcAft>
                <a:spcPts val="649"/>
              </a:spcAft>
            </a:pPr>
            <a:r>
              <a:rPr lang="en-US" sz="1200" b="1" u="none" strike="noStrike">
                <a:solidFill>
                  <a:srgbClr val="FFFFFF"/>
                </a:solidFill>
                <a:effectLst/>
                <a:uFillTx/>
                <a:latin typeface="Calibri"/>
              </a:rPr>
              <a:t>Колоніальні зв'язки Швейцарії</a:t>
            </a:r>
            <a:endParaRPr lang="en-US" sz="1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3" name="TextBox 15"/>
          <p:cNvSpPr/>
          <p:nvPr/>
        </p:nvSpPr>
        <p:spPr>
          <a:xfrm>
            <a:off x="857160" y="4238640"/>
            <a:ext cx="2371320" cy="4284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73080" tIns="54720" rIns="73080" bIns="54720" anchor="ctr">
            <a:spAutoFit/>
          </a:bodyPr>
          <a:lstStyle/>
          <a:p>
            <a:pPr defTabSz="457200">
              <a:lnSpc>
                <a:spcPts val="1429"/>
              </a:lnSpc>
            </a:pPr>
            <a:r>
              <a:rPr lang="en-US" sz="960" b="0" u="none" strike="noStrike">
                <a:solidFill>
                  <a:srgbClr val="FFFFFF"/>
                </a:solidFill>
                <a:effectLst/>
                <a:uFillTx/>
                <a:latin typeface="Calibri"/>
              </a:rPr>
              <a:t>Karl Johannes Rechsteiner, Marilyn Umurungi</a:t>
            </a:r>
            <a:endParaRPr lang="en-US" sz="96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134" name="Picture 16" descr="image.png"/>
          <p:cNvPicPr/>
          <p:nvPr/>
        </p:nvPicPr>
        <p:blipFill>
          <a:blip r:embed="rId4"/>
          <a:stretch/>
        </p:blipFill>
        <p:spPr>
          <a:xfrm>
            <a:off x="2933640" y="4398480"/>
            <a:ext cx="342360" cy="289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35" name="Rounded Rectangle 17"/>
          <p:cNvSpPr/>
          <p:nvPr/>
        </p:nvSpPr>
        <p:spPr>
          <a:xfrm>
            <a:off x="3600360" y="3191040"/>
            <a:ext cx="2752200" cy="1666440"/>
          </a:xfrm>
          <a:prstGeom prst="roundRect">
            <a:avLst>
              <a:gd name="adj" fmla="val 9142"/>
            </a:avLst>
          </a:prstGeom>
          <a:gradFill rotWithShape="0">
            <a:gsLst>
              <a:gs pos="0">
                <a:srgbClr val="8E9AAF"/>
              </a:gs>
              <a:gs pos="100000">
                <a:srgbClr val="3F4A5B"/>
              </a:gs>
            </a:gsLst>
            <a:lin ang="8100000"/>
          </a:gradFill>
          <a:ln>
            <a:noFill/>
          </a:ln>
          <a:effectLst>
            <a:outerShdw blurRad="39960" dist="2304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 defTabSz="457200">
              <a:lnSpc>
                <a:spcPct val="100000"/>
              </a:lnSpc>
            </a:pPr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136" name="TextBox 18"/>
          <p:cNvSpPr/>
          <p:nvPr/>
        </p:nvSpPr>
        <p:spPr>
          <a:xfrm>
            <a:off x="3790800" y="3381480"/>
            <a:ext cx="2371320" cy="1900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73080" tIns="54720" rIns="73080" bIns="54720" anchor="ctr">
            <a:spAutoFit/>
          </a:bodyPr>
          <a:lstStyle/>
          <a:p>
            <a:pPr defTabSz="457200">
              <a:lnSpc>
                <a:spcPct val="100000"/>
              </a:lnSpc>
              <a:spcAft>
                <a:spcPts val="519"/>
              </a:spcAft>
            </a:pPr>
            <a:r>
              <a:rPr lang="en-US" sz="960" b="1" u="none" strike="noStrike">
                <a:solidFill>
                  <a:srgbClr val="FFFFFF"/>
                </a:solidFill>
                <a:effectLst/>
                <a:uFillTx/>
                <a:latin typeface="Calibri"/>
              </a:rPr>
              <a:t>22.10.2025</a:t>
            </a:r>
            <a:endParaRPr lang="en-US" sz="96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7" name="TextBox 19"/>
          <p:cNvSpPr/>
          <p:nvPr/>
        </p:nvSpPr>
        <p:spPr>
          <a:xfrm>
            <a:off x="3790800" y="3648240"/>
            <a:ext cx="2371320" cy="2473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73080" tIns="54720" rIns="73080" bIns="54720" anchor="ctr">
            <a:spAutoFit/>
          </a:bodyPr>
          <a:lstStyle/>
          <a:p>
            <a:pPr defTabSz="457200">
              <a:lnSpc>
                <a:spcPts val="1689"/>
              </a:lnSpc>
              <a:spcAft>
                <a:spcPts val="649"/>
              </a:spcAft>
            </a:pPr>
            <a:r>
              <a:rPr lang="en-US" sz="1200" b="1" u="none" strike="noStrike">
                <a:solidFill>
                  <a:srgbClr val="FFFFFF"/>
                </a:solidFill>
                <a:effectLst/>
                <a:uFillTx/>
                <a:latin typeface="Calibri"/>
              </a:rPr>
              <a:t>Реімаджинація освіти</a:t>
            </a:r>
            <a:endParaRPr lang="en-US" sz="1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8" name="TextBox 20"/>
          <p:cNvSpPr/>
          <p:nvPr/>
        </p:nvSpPr>
        <p:spPr>
          <a:xfrm>
            <a:off x="3790800" y="3990960"/>
            <a:ext cx="2371320" cy="4284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73080" tIns="54720" rIns="73080" bIns="54720" anchor="ctr">
            <a:spAutoFit/>
          </a:bodyPr>
          <a:lstStyle/>
          <a:p>
            <a:pPr defTabSz="457200">
              <a:lnSpc>
                <a:spcPts val="1429"/>
              </a:lnSpc>
            </a:pPr>
            <a:r>
              <a:rPr lang="en-US" sz="960" b="0" u="none" strike="noStrike">
                <a:solidFill>
                  <a:srgbClr val="FFFFFF"/>
                </a:solidFill>
                <a:effectLst/>
                <a:uFillTx/>
                <a:latin typeface="Calibri"/>
              </a:rPr>
              <a:t>Nikita Dhawan, Mayar El Bakry, Phila Bergmann</a:t>
            </a:r>
            <a:endParaRPr lang="en-US" sz="96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139" name="Picture 21" descr="image.png"/>
          <p:cNvPicPr/>
          <p:nvPr/>
        </p:nvPicPr>
        <p:blipFill>
          <a:blip r:embed="rId5"/>
          <a:stretch/>
        </p:blipFill>
        <p:spPr>
          <a:xfrm>
            <a:off x="5867280" y="4410360"/>
            <a:ext cx="342360" cy="2656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40" name="Rounded Rectangle 22"/>
          <p:cNvSpPr/>
          <p:nvPr/>
        </p:nvSpPr>
        <p:spPr>
          <a:xfrm>
            <a:off x="666720" y="5048280"/>
            <a:ext cx="2752200" cy="1695240"/>
          </a:xfrm>
          <a:prstGeom prst="roundRect">
            <a:avLst>
              <a:gd name="adj" fmla="val 8988"/>
            </a:avLst>
          </a:prstGeom>
          <a:gradFill rotWithShape="0">
            <a:gsLst>
              <a:gs pos="0">
                <a:srgbClr val="8E9AAF"/>
              </a:gs>
              <a:gs pos="100000">
                <a:srgbClr val="3F4A5B"/>
              </a:gs>
            </a:gsLst>
            <a:lin ang="8100000"/>
          </a:gradFill>
          <a:ln>
            <a:noFill/>
          </a:ln>
          <a:effectLst>
            <a:outerShdw blurRad="39960" dist="2304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 defTabSz="457200">
              <a:lnSpc>
                <a:spcPct val="100000"/>
              </a:lnSpc>
            </a:pPr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141" name="TextBox 23"/>
          <p:cNvSpPr/>
          <p:nvPr/>
        </p:nvSpPr>
        <p:spPr>
          <a:xfrm>
            <a:off x="857160" y="5238720"/>
            <a:ext cx="2371320" cy="1900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73080" tIns="54720" rIns="73080" bIns="54720" anchor="ctr">
            <a:spAutoFit/>
          </a:bodyPr>
          <a:lstStyle/>
          <a:p>
            <a:pPr defTabSz="457200">
              <a:lnSpc>
                <a:spcPct val="100000"/>
              </a:lnSpc>
              <a:spcAft>
                <a:spcPts val="519"/>
              </a:spcAft>
            </a:pPr>
            <a:r>
              <a:rPr lang="en-US" sz="960" b="1" u="none" strike="noStrike">
                <a:solidFill>
                  <a:srgbClr val="FFFFFF"/>
                </a:solidFill>
                <a:effectLst/>
                <a:uFillTx/>
                <a:latin typeface="Calibri"/>
              </a:rPr>
              <a:t>29.10.2025</a:t>
            </a:r>
            <a:endParaRPr lang="en-US" sz="96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2" name="TextBox 24"/>
          <p:cNvSpPr/>
          <p:nvPr/>
        </p:nvSpPr>
        <p:spPr>
          <a:xfrm>
            <a:off x="857160" y="5505480"/>
            <a:ext cx="2371320" cy="7426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73080" tIns="54720" rIns="73080" bIns="54720" anchor="ctr">
            <a:spAutoFit/>
          </a:bodyPr>
          <a:lstStyle/>
          <a:p>
            <a:pPr defTabSz="457200">
              <a:lnSpc>
                <a:spcPts val="1689"/>
              </a:lnSpc>
              <a:spcAft>
                <a:spcPts val="649"/>
              </a:spcAft>
            </a:pPr>
            <a:r>
              <a:rPr lang="en-US" sz="1200" b="1" u="none" strike="noStrike">
                <a:solidFill>
                  <a:srgbClr val="FFFFFF"/>
                </a:solidFill>
                <a:effectLst/>
                <a:uFillTx/>
                <a:latin typeface="Calibri"/>
              </a:rPr>
              <a:t>Деконструкція колоніальності через мистецтво</a:t>
            </a:r>
            <a:endParaRPr lang="en-US" sz="1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3" name="TextBox 25"/>
          <p:cNvSpPr/>
          <p:nvPr/>
        </p:nvSpPr>
        <p:spPr>
          <a:xfrm>
            <a:off x="857160" y="6343560"/>
            <a:ext cx="2371320" cy="2091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73080" tIns="54720" rIns="73080" bIns="54720" anchor="ctr">
            <a:spAutoFit/>
          </a:bodyPr>
          <a:lstStyle/>
          <a:p>
            <a:pPr defTabSz="457200">
              <a:lnSpc>
                <a:spcPts val="1429"/>
              </a:lnSpc>
            </a:pPr>
            <a:r>
              <a:rPr lang="en-US" sz="960" b="0" u="none" strike="noStrike">
                <a:solidFill>
                  <a:srgbClr val="FFFFFF"/>
                </a:solidFill>
                <a:effectLst/>
                <a:uFillTx/>
                <a:latin typeface="Calibri"/>
              </a:rPr>
              <a:t>Renzo Martens, Siri Peyer</a:t>
            </a:r>
            <a:endParaRPr lang="en-US" sz="96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144" name="Picture 26" descr="image.png"/>
          <p:cNvPicPr/>
          <p:nvPr/>
        </p:nvPicPr>
        <p:blipFill>
          <a:blip r:embed="rId6"/>
          <a:stretch/>
        </p:blipFill>
        <p:spPr>
          <a:xfrm>
            <a:off x="2933640" y="6284520"/>
            <a:ext cx="342360" cy="289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45" name="Rounded Rectangle 27"/>
          <p:cNvSpPr/>
          <p:nvPr/>
        </p:nvSpPr>
        <p:spPr>
          <a:xfrm>
            <a:off x="3600360" y="5048280"/>
            <a:ext cx="2752200" cy="1695240"/>
          </a:xfrm>
          <a:prstGeom prst="roundRect">
            <a:avLst>
              <a:gd name="adj" fmla="val 8988"/>
            </a:avLst>
          </a:prstGeom>
          <a:gradFill rotWithShape="0">
            <a:gsLst>
              <a:gs pos="0">
                <a:srgbClr val="8E9AAF"/>
              </a:gs>
              <a:gs pos="100000">
                <a:srgbClr val="3F4A5B"/>
              </a:gs>
            </a:gsLst>
            <a:lin ang="8100000"/>
          </a:gradFill>
          <a:ln>
            <a:noFill/>
          </a:ln>
          <a:effectLst>
            <a:outerShdw blurRad="39960" dist="2304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 defTabSz="457200">
              <a:lnSpc>
                <a:spcPct val="100000"/>
              </a:lnSpc>
            </a:pPr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146" name="TextBox 28"/>
          <p:cNvSpPr/>
          <p:nvPr/>
        </p:nvSpPr>
        <p:spPr>
          <a:xfrm>
            <a:off x="3790800" y="5238720"/>
            <a:ext cx="2371320" cy="1900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73080" tIns="54720" rIns="73080" bIns="54720" anchor="ctr">
            <a:spAutoFit/>
          </a:bodyPr>
          <a:lstStyle/>
          <a:p>
            <a:pPr defTabSz="457200">
              <a:lnSpc>
                <a:spcPct val="100000"/>
              </a:lnSpc>
              <a:spcAft>
                <a:spcPts val="519"/>
              </a:spcAft>
            </a:pPr>
            <a:r>
              <a:rPr lang="en-US" sz="960" b="1" u="none" strike="noStrike">
                <a:solidFill>
                  <a:srgbClr val="FFFFFF"/>
                </a:solidFill>
                <a:effectLst/>
                <a:uFillTx/>
                <a:latin typeface="Calibri"/>
              </a:rPr>
              <a:t>05.11.2025</a:t>
            </a:r>
            <a:endParaRPr lang="en-US" sz="96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7" name="TextBox 29"/>
          <p:cNvSpPr/>
          <p:nvPr/>
        </p:nvSpPr>
        <p:spPr>
          <a:xfrm>
            <a:off x="3790800" y="5505480"/>
            <a:ext cx="2371320" cy="2473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73080" tIns="54720" rIns="73080" bIns="54720" anchor="ctr">
            <a:spAutoFit/>
          </a:bodyPr>
          <a:lstStyle/>
          <a:p>
            <a:pPr defTabSz="457200">
              <a:lnSpc>
                <a:spcPts val="1689"/>
              </a:lnSpc>
              <a:spcAft>
                <a:spcPts val="649"/>
              </a:spcAft>
            </a:pPr>
            <a:r>
              <a:rPr lang="en-US" sz="1200" b="1" u="none" strike="noStrike">
                <a:solidFill>
                  <a:srgbClr val="FFFFFF"/>
                </a:solidFill>
                <a:effectLst/>
                <a:uFillTx/>
                <a:latin typeface="Calibri"/>
              </a:rPr>
              <a:t>Деколонізація архівів</a:t>
            </a:r>
            <a:endParaRPr lang="en-US" sz="1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8" name="TextBox 30"/>
          <p:cNvSpPr/>
          <p:nvPr/>
        </p:nvSpPr>
        <p:spPr>
          <a:xfrm>
            <a:off x="3790800" y="5848200"/>
            <a:ext cx="2371320" cy="4284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73080" tIns="54720" rIns="73080" bIns="54720" anchor="ctr">
            <a:spAutoFit/>
          </a:bodyPr>
          <a:lstStyle/>
          <a:p>
            <a:pPr defTabSz="457200">
              <a:lnSpc>
                <a:spcPts val="1429"/>
              </a:lnSpc>
            </a:pPr>
            <a:r>
              <a:rPr lang="en-US" sz="960" b="0" u="none" strike="noStrike">
                <a:solidFill>
                  <a:srgbClr val="FFFFFF"/>
                </a:solidFill>
                <a:effectLst/>
                <a:uFillTx/>
                <a:latin typeface="Calibri"/>
              </a:rPr>
              <a:t>Vendela Grundell Gachoud, Mo Diener</a:t>
            </a:r>
            <a:endParaRPr lang="en-US" sz="96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149" name="Picture 31" descr="image.png"/>
          <p:cNvPicPr/>
          <p:nvPr/>
        </p:nvPicPr>
        <p:blipFill>
          <a:blip r:embed="rId7"/>
          <a:stretch/>
        </p:blipFill>
        <p:spPr>
          <a:xfrm>
            <a:off x="5867280" y="6308280"/>
            <a:ext cx="342360" cy="2419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50" name="Rectangle 32"/>
          <p:cNvSpPr/>
          <p:nvPr/>
        </p:nvSpPr>
        <p:spPr>
          <a:xfrm>
            <a:off x="6638760" y="1143000"/>
            <a:ext cx="4885920" cy="2285640"/>
          </a:xfrm>
          <a:prstGeom prst="rect">
            <a:avLst/>
          </a:prstGeom>
          <a:blipFill rotWithShape="0">
            <a:blip r:embed="rId8"/>
            <a:srcRect/>
            <a:stretch/>
          </a:blipFill>
          <a:ln>
            <a:noFill/>
          </a:ln>
          <a:effectLst>
            <a:outerShdw blurRad="39960" dist="2304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 defTabSz="457200">
              <a:lnSpc>
                <a:spcPct val="100000"/>
              </a:lnSpc>
            </a:pPr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151" name="Rounded Rectangle 33"/>
          <p:cNvSpPr/>
          <p:nvPr/>
        </p:nvSpPr>
        <p:spPr>
          <a:xfrm>
            <a:off x="6638760" y="3619440"/>
            <a:ext cx="4885920" cy="1904760"/>
          </a:xfrm>
          <a:prstGeom prst="roundRect">
            <a:avLst>
              <a:gd name="adj" fmla="val 8000"/>
            </a:avLst>
          </a:prstGeom>
          <a:solidFill>
            <a:srgbClr val="FFFFFF"/>
          </a:solidFill>
          <a:ln>
            <a:noFill/>
          </a:ln>
          <a:effectLst>
            <a:outerShdw blurRad="39960" dist="2304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 defTabSz="457200">
              <a:lnSpc>
                <a:spcPct val="100000"/>
              </a:lnSpc>
            </a:pPr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152" name="TextBox 34"/>
          <p:cNvSpPr/>
          <p:nvPr/>
        </p:nvSpPr>
        <p:spPr>
          <a:xfrm>
            <a:off x="6829200" y="3809880"/>
            <a:ext cx="4504680" cy="2664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73080" tIns="54720" rIns="73080" bIns="54720" anchor="ctr">
            <a:spAutoFit/>
          </a:bodyPr>
          <a:lstStyle/>
          <a:p>
            <a:pPr defTabSz="457200">
              <a:lnSpc>
                <a:spcPct val="100000"/>
              </a:lnSpc>
              <a:spcAft>
                <a:spcPts val="975"/>
              </a:spcAft>
            </a:pPr>
            <a:r>
              <a:rPr lang="en-US" sz="1320" b="1" u="none" strike="noStrike">
                <a:solidFill>
                  <a:srgbClr val="3F4A5B"/>
                </a:solidFill>
                <a:effectLst/>
                <a:uFillTx/>
                <a:latin typeface="Calibri"/>
              </a:rPr>
              <a:t> </a:t>
            </a:r>
            <a:r>
              <a:rPr lang="en-US" sz="111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  </a:t>
            </a:r>
            <a:r>
              <a:rPr lang="en-US" sz="1320" b="1" u="none" strike="noStrike">
                <a:solidFill>
                  <a:srgbClr val="3F4A5B"/>
                </a:solidFill>
                <a:effectLst/>
                <a:uFillTx/>
                <a:latin typeface="Calibri"/>
              </a:rPr>
              <a:t> Ключові події </a:t>
            </a:r>
            <a:endParaRPr lang="en-US" sz="132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153" name="Picture 35" descr="image.png"/>
          <p:cNvPicPr/>
          <p:nvPr/>
        </p:nvPicPr>
        <p:blipFill>
          <a:blip r:embed="rId9"/>
          <a:stretch/>
        </p:blipFill>
        <p:spPr>
          <a:xfrm>
            <a:off x="6829200" y="3844800"/>
            <a:ext cx="228240" cy="1969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54" name="TextBox 36"/>
          <p:cNvSpPr/>
          <p:nvPr/>
        </p:nvSpPr>
        <p:spPr>
          <a:xfrm>
            <a:off x="6829200" y="4219560"/>
            <a:ext cx="856800" cy="2566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73080" tIns="54720" rIns="73080" bIns="54720" anchor="ctr">
            <a:spAutoFit/>
          </a:bodyPr>
          <a:lstStyle/>
          <a:p>
            <a:pPr defTabSz="457200">
              <a:lnSpc>
                <a:spcPts val="1755"/>
              </a:lnSpc>
            </a:pPr>
            <a:r>
              <a:rPr lang="en-US" sz="1070" b="1" u="none" strike="noStrike">
                <a:solidFill>
                  <a:srgbClr val="3F4A5B"/>
                </a:solidFill>
                <a:effectLst/>
                <a:uFillTx/>
                <a:latin typeface="Calibri"/>
              </a:rPr>
              <a:t>03.12.2025</a:t>
            </a:r>
            <a:endParaRPr lang="en-US" sz="107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5" name="TextBox 37"/>
          <p:cNvSpPr/>
          <p:nvPr/>
        </p:nvSpPr>
        <p:spPr>
          <a:xfrm>
            <a:off x="7781760" y="4219560"/>
            <a:ext cx="3123720" cy="2566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73080" tIns="54720" rIns="73080" bIns="54720" anchor="ctr">
            <a:spAutoFit/>
          </a:bodyPr>
          <a:lstStyle/>
          <a:p>
            <a:pPr defTabSz="457200">
              <a:lnSpc>
                <a:spcPts val="1755"/>
              </a:lnSpc>
            </a:pPr>
            <a:r>
              <a:rPr lang="en-US" sz="1070" b="0" u="none" strike="noStrike">
                <a:solidFill>
                  <a:srgbClr val="333333"/>
                </a:solidFill>
                <a:effectLst/>
                <a:uFillTx/>
                <a:latin typeface="Calibri"/>
              </a:rPr>
              <a:t>Токсичні території, зцілюючі середовища</a:t>
            </a:r>
            <a:endParaRPr lang="en-US" sz="107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6" name="TextBox 38"/>
          <p:cNvSpPr/>
          <p:nvPr/>
        </p:nvSpPr>
        <p:spPr>
          <a:xfrm>
            <a:off x="6829200" y="4591080"/>
            <a:ext cx="856800" cy="2566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73080" tIns="54720" rIns="73080" bIns="54720" anchor="ctr">
            <a:spAutoFit/>
          </a:bodyPr>
          <a:lstStyle/>
          <a:p>
            <a:pPr defTabSz="457200">
              <a:lnSpc>
                <a:spcPts val="1755"/>
              </a:lnSpc>
            </a:pPr>
            <a:r>
              <a:rPr lang="en-US" sz="1070" b="1" u="none" strike="noStrike">
                <a:solidFill>
                  <a:srgbClr val="3F4A5B"/>
                </a:solidFill>
                <a:effectLst/>
                <a:uFillTx/>
                <a:latin typeface="Calibri"/>
              </a:rPr>
              <a:t>10.12.2025</a:t>
            </a:r>
            <a:endParaRPr lang="en-US" sz="107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7" name="TextBox 39"/>
          <p:cNvSpPr/>
          <p:nvPr/>
        </p:nvSpPr>
        <p:spPr>
          <a:xfrm>
            <a:off x="7781760" y="4591080"/>
            <a:ext cx="2742840" cy="2566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73080" tIns="54720" rIns="73080" bIns="54720" anchor="ctr">
            <a:spAutoFit/>
          </a:bodyPr>
          <a:lstStyle/>
          <a:p>
            <a:pPr defTabSz="457200">
              <a:lnSpc>
                <a:spcPts val="1755"/>
              </a:lnSpc>
            </a:pPr>
            <a:r>
              <a:rPr lang="en-US" sz="1070" b="0" u="none" strike="noStrike">
                <a:solidFill>
                  <a:srgbClr val="333333"/>
                </a:solidFill>
                <a:effectLst/>
                <a:uFillTx/>
                <a:latin typeface="Calibri"/>
              </a:rPr>
              <a:t>Carte Blanche та підсумкова дискусія</a:t>
            </a:r>
            <a:endParaRPr lang="en-US" sz="107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8" name="TextBox 40"/>
          <p:cNvSpPr/>
          <p:nvPr/>
        </p:nvSpPr>
        <p:spPr>
          <a:xfrm>
            <a:off x="6829200" y="4962600"/>
            <a:ext cx="856800" cy="2566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73080" tIns="54720" rIns="73080" bIns="54720" anchor="ctr">
            <a:spAutoFit/>
          </a:bodyPr>
          <a:lstStyle/>
          <a:p>
            <a:pPr defTabSz="457200">
              <a:lnSpc>
                <a:spcPts val="1755"/>
              </a:lnSpc>
            </a:pPr>
            <a:r>
              <a:rPr lang="en-US" sz="1070" b="1" u="none" strike="noStrike">
                <a:solidFill>
                  <a:srgbClr val="3F4A5B"/>
                </a:solidFill>
                <a:effectLst/>
                <a:uFillTx/>
                <a:latin typeface="Calibri"/>
              </a:rPr>
              <a:t>19.11.2025</a:t>
            </a:r>
            <a:endParaRPr lang="en-US" sz="107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9" name="TextBox 41"/>
          <p:cNvSpPr/>
          <p:nvPr/>
        </p:nvSpPr>
        <p:spPr>
          <a:xfrm>
            <a:off x="7781760" y="4962600"/>
            <a:ext cx="3238200" cy="2566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73080" tIns="54720" rIns="73080" bIns="54720" anchor="ctr">
            <a:spAutoFit/>
          </a:bodyPr>
          <a:lstStyle/>
          <a:p>
            <a:pPr defTabSz="457200">
              <a:lnSpc>
                <a:spcPts val="1755"/>
              </a:lnSpc>
            </a:pPr>
            <a:r>
              <a:rPr lang="en-US" sz="1070" b="0" u="none" strike="noStrike">
                <a:solidFill>
                  <a:srgbClr val="333333"/>
                </a:solidFill>
                <a:effectLst/>
                <a:uFillTx/>
                <a:latin typeface="Calibri"/>
              </a:rPr>
              <a:t>Пленарне засідання та підготовка журналу</a:t>
            </a:r>
            <a:endParaRPr lang="en-US" sz="107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0" name="Rounded Rectangle 42"/>
          <p:cNvSpPr/>
          <p:nvPr/>
        </p:nvSpPr>
        <p:spPr>
          <a:xfrm>
            <a:off x="6638760" y="5810400"/>
            <a:ext cx="4885920" cy="552240"/>
          </a:xfrm>
          <a:prstGeom prst="roundRect">
            <a:avLst>
              <a:gd name="adj" fmla="val 27586"/>
            </a:avLst>
          </a:prstGeom>
          <a:solidFill>
            <a:srgbClr val="8E9AAF">
              <a:alpha val="15000"/>
            </a:srgbClr>
          </a:solidFill>
          <a:ln>
            <a:noFill/>
          </a:ln>
          <a:effectLst>
            <a:outerShdw blurRad="39960" dist="2304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 defTabSz="457200">
              <a:lnSpc>
                <a:spcPct val="100000"/>
              </a:lnSpc>
            </a:pPr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161" name="TextBox 43"/>
          <p:cNvSpPr/>
          <p:nvPr/>
        </p:nvSpPr>
        <p:spPr>
          <a:xfrm>
            <a:off x="6638760" y="5810400"/>
            <a:ext cx="4885920" cy="5522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73080" tIns="54720" rIns="73080" bIns="54720" anchor="ctr">
            <a:spAutoFit/>
          </a:bodyPr>
          <a:lstStyle/>
          <a:p>
            <a:pPr algn="ctr" defTabSz="457200">
              <a:lnSpc>
                <a:spcPct val="100000"/>
              </a:lnSpc>
              <a:spcBef>
                <a:spcPts val="649"/>
              </a:spcBef>
            </a:pPr>
            <a:r>
              <a:rPr lang="en-US" sz="1320" b="1" u="none" strike="noStrike">
                <a:solidFill>
                  <a:srgbClr val="3F4A5B"/>
                </a:solidFill>
                <a:effectLst/>
                <a:uFillTx/>
                <a:latin typeface="Calibri"/>
              </a:rPr>
              <a:t>Сесія "Carte Blanche" обирається студентами</a:t>
            </a:r>
            <a:endParaRPr lang="en-US" sz="132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5F5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TextBox 1"/>
          <p:cNvSpPr/>
          <p:nvPr/>
        </p:nvSpPr>
        <p:spPr>
          <a:xfrm>
            <a:off x="666720" y="380880"/>
            <a:ext cx="10857960" cy="4759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73080" tIns="54720" rIns="73080" bIns="54720" anchor="ctr">
            <a:spAutoFit/>
          </a:bodyPr>
          <a:lstStyle/>
          <a:p>
            <a:pPr defTabSz="457200">
              <a:lnSpc>
                <a:spcPct val="100000"/>
              </a:lnSpc>
              <a:spcAft>
                <a:spcPts val="649"/>
              </a:spcAft>
            </a:pPr>
            <a:r>
              <a:rPr lang="en-US" sz="2390" b="1" u="none" strike="noStrike">
                <a:solidFill>
                  <a:srgbClr val="3F4A5B"/>
                </a:solidFill>
                <a:effectLst/>
                <a:uFillTx/>
                <a:latin typeface="Calibri"/>
              </a:rPr>
              <a:t>Ключові спікери та теми</a:t>
            </a:r>
            <a:endParaRPr lang="en-US" sz="239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3" name="Rounded Rectangle 2"/>
          <p:cNvSpPr/>
          <p:nvPr/>
        </p:nvSpPr>
        <p:spPr>
          <a:xfrm>
            <a:off x="666720" y="1143000"/>
            <a:ext cx="5685840" cy="1380600"/>
          </a:xfrm>
          <a:prstGeom prst="roundRect">
            <a:avLst>
              <a:gd name="adj" fmla="val 11034"/>
            </a:avLst>
          </a:prstGeom>
          <a:gradFill rotWithShape="0">
            <a:gsLst>
              <a:gs pos="0">
                <a:srgbClr val="8E9AAF"/>
              </a:gs>
              <a:gs pos="100000">
                <a:srgbClr val="3F4A5B"/>
              </a:gs>
            </a:gsLst>
            <a:lin ang="8100000"/>
          </a:gradFill>
          <a:ln>
            <a:noFill/>
          </a:ln>
          <a:effectLst>
            <a:outerShdw blurRad="39960" dist="2304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 defTabSz="457200">
              <a:lnSpc>
                <a:spcPct val="100000"/>
              </a:lnSpc>
            </a:pPr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pic>
        <p:nvPicPr>
          <p:cNvPr id="164" name="Picture 3" descr="image.png"/>
          <p:cNvPicPr/>
          <p:nvPr/>
        </p:nvPicPr>
        <p:blipFill>
          <a:blip r:embed="rId2"/>
          <a:stretch/>
        </p:blipFill>
        <p:spPr>
          <a:xfrm>
            <a:off x="857160" y="1353960"/>
            <a:ext cx="266400" cy="2257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65" name="TextBox 4"/>
          <p:cNvSpPr/>
          <p:nvPr/>
        </p:nvSpPr>
        <p:spPr>
          <a:xfrm>
            <a:off x="1276200" y="1333440"/>
            <a:ext cx="4885920" cy="1900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73080" tIns="54720" rIns="73080" bIns="54720" anchor="ctr">
            <a:spAutoFit/>
          </a:bodyPr>
          <a:lstStyle/>
          <a:p>
            <a:pPr defTabSz="457200">
              <a:lnSpc>
                <a:spcPct val="100000"/>
              </a:lnSpc>
              <a:spcAft>
                <a:spcPts val="391"/>
              </a:spcAft>
            </a:pPr>
            <a:r>
              <a:rPr lang="en-US" sz="960" b="1" u="none" strike="noStrike">
                <a:solidFill>
                  <a:srgbClr val="FFFFFF"/>
                </a:solidFill>
                <a:effectLst/>
                <a:uFillTx/>
                <a:latin typeface="Calibri"/>
              </a:rPr>
              <a:t>15.10.2025</a:t>
            </a:r>
            <a:endParaRPr lang="en-US" sz="96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6" name="TextBox 5"/>
          <p:cNvSpPr/>
          <p:nvPr/>
        </p:nvSpPr>
        <p:spPr>
          <a:xfrm>
            <a:off x="1276200" y="1581120"/>
            <a:ext cx="4885920" cy="2473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73080" tIns="54720" rIns="73080" bIns="54720" anchor="ctr">
            <a:spAutoFit/>
          </a:bodyPr>
          <a:lstStyle/>
          <a:p>
            <a:pPr defTabSz="457200">
              <a:lnSpc>
                <a:spcPts val="1689"/>
              </a:lnSpc>
              <a:spcAft>
                <a:spcPts val="519"/>
              </a:spcAft>
            </a:pPr>
            <a:r>
              <a:rPr lang="en-US" sz="1200" b="1" u="none" strike="noStrike">
                <a:solidFill>
                  <a:srgbClr val="FFFFFF"/>
                </a:solidFill>
                <a:effectLst/>
                <a:uFillTx/>
                <a:latin typeface="Calibri"/>
              </a:rPr>
              <a:t>Колоніальні зв'язки Швейцарії</a:t>
            </a:r>
            <a:endParaRPr lang="en-US" sz="1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7" name="TextBox 6"/>
          <p:cNvSpPr/>
          <p:nvPr/>
        </p:nvSpPr>
        <p:spPr>
          <a:xfrm>
            <a:off x="1276200" y="1905120"/>
            <a:ext cx="4885920" cy="4284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73080" tIns="54720" rIns="73080" bIns="54720" anchor="ctr">
            <a:spAutoFit/>
          </a:bodyPr>
          <a:lstStyle/>
          <a:p>
            <a:pPr defTabSz="457200">
              <a:lnSpc>
                <a:spcPts val="1429"/>
              </a:lnSpc>
            </a:pPr>
            <a:r>
              <a:rPr lang="en-US" sz="960" b="0" u="none" strike="noStrike">
                <a:solidFill>
                  <a:srgbClr val="FFFFFF"/>
                </a:solidFill>
                <a:effectLst/>
                <a:uFillTx/>
                <a:latin typeface="Calibri"/>
              </a:rPr>
              <a:t>Karl Johannes Rechsteiner (історик шоколаду), Marilyn Umurungi (дослідниця мистецтва)</a:t>
            </a:r>
            <a:endParaRPr lang="en-US" sz="96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8" name="Rounded Rectangle 7"/>
          <p:cNvSpPr/>
          <p:nvPr/>
        </p:nvSpPr>
        <p:spPr>
          <a:xfrm>
            <a:off x="666720" y="2676600"/>
            <a:ext cx="5685840" cy="1380600"/>
          </a:xfrm>
          <a:prstGeom prst="roundRect">
            <a:avLst>
              <a:gd name="adj" fmla="val 11034"/>
            </a:avLst>
          </a:prstGeom>
          <a:solidFill>
            <a:srgbClr val="FFFFFF"/>
          </a:solidFill>
          <a:ln>
            <a:noFill/>
          </a:ln>
          <a:effectLst>
            <a:outerShdw blurRad="39960" dist="2304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 defTabSz="457200">
              <a:lnSpc>
                <a:spcPct val="100000"/>
              </a:lnSpc>
            </a:pPr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pic>
        <p:nvPicPr>
          <p:cNvPr id="169" name="Picture 8" descr="image.png"/>
          <p:cNvPicPr/>
          <p:nvPr/>
        </p:nvPicPr>
        <p:blipFill>
          <a:blip r:embed="rId3"/>
          <a:stretch/>
        </p:blipFill>
        <p:spPr>
          <a:xfrm>
            <a:off x="857160" y="2895840"/>
            <a:ext cx="266400" cy="20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70" name="TextBox 9"/>
          <p:cNvSpPr/>
          <p:nvPr/>
        </p:nvSpPr>
        <p:spPr>
          <a:xfrm>
            <a:off x="1276200" y="2867040"/>
            <a:ext cx="4885920" cy="1900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73080" tIns="54720" rIns="73080" bIns="54720" anchor="ctr">
            <a:spAutoFit/>
          </a:bodyPr>
          <a:lstStyle/>
          <a:p>
            <a:pPr defTabSz="457200">
              <a:lnSpc>
                <a:spcPct val="100000"/>
              </a:lnSpc>
              <a:spcAft>
                <a:spcPts val="391"/>
              </a:spcAft>
            </a:pPr>
            <a:r>
              <a:rPr lang="en-US" sz="960" b="1" u="none" strike="noStrike">
                <a:solidFill>
                  <a:srgbClr val="8E9AAF"/>
                </a:solidFill>
                <a:effectLst/>
                <a:uFillTx/>
                <a:latin typeface="Calibri"/>
              </a:rPr>
              <a:t>22.10.2025</a:t>
            </a:r>
            <a:endParaRPr lang="en-US" sz="96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1" name="TextBox 10"/>
          <p:cNvSpPr/>
          <p:nvPr/>
        </p:nvSpPr>
        <p:spPr>
          <a:xfrm>
            <a:off x="1276200" y="3114720"/>
            <a:ext cx="4885920" cy="2473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73080" tIns="54720" rIns="73080" bIns="54720" anchor="ctr">
            <a:spAutoFit/>
          </a:bodyPr>
          <a:lstStyle/>
          <a:p>
            <a:pPr defTabSz="457200">
              <a:lnSpc>
                <a:spcPts val="1689"/>
              </a:lnSpc>
              <a:spcAft>
                <a:spcPts val="519"/>
              </a:spcAft>
            </a:pPr>
            <a:r>
              <a:rPr lang="en-US" sz="1200" b="1" u="none" strike="noStrike">
                <a:solidFill>
                  <a:srgbClr val="333333"/>
                </a:solidFill>
                <a:effectLst/>
                <a:uFillTx/>
                <a:latin typeface="Calibri"/>
              </a:rPr>
              <a:t>Реімаджинація освіти з плюралістичної перспективи</a:t>
            </a:r>
            <a:endParaRPr lang="en-US" sz="1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2" name="TextBox 11"/>
          <p:cNvSpPr/>
          <p:nvPr/>
        </p:nvSpPr>
        <p:spPr>
          <a:xfrm>
            <a:off x="1276200" y="3438360"/>
            <a:ext cx="4885920" cy="4284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73080" tIns="54720" rIns="73080" bIns="54720" anchor="ctr">
            <a:spAutoFit/>
          </a:bodyPr>
          <a:lstStyle/>
          <a:p>
            <a:pPr defTabSz="457200">
              <a:lnSpc>
                <a:spcPts val="1429"/>
              </a:lnSpc>
            </a:pPr>
            <a:r>
              <a:rPr lang="en-US" sz="960" b="0" u="none" strike="noStrike">
                <a:solidFill>
                  <a:srgbClr val="666666"/>
                </a:solidFill>
                <a:effectLst/>
                <a:uFillTx/>
                <a:latin typeface="Calibri"/>
              </a:rPr>
              <a:t>Nikita Dhawan (політолог), Mayar El Bakry (дослідниця дизайну), Phila Bergmann (лекторка)</a:t>
            </a:r>
            <a:endParaRPr lang="en-US" sz="96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3" name="Rounded Rectangle 12"/>
          <p:cNvSpPr/>
          <p:nvPr/>
        </p:nvSpPr>
        <p:spPr>
          <a:xfrm>
            <a:off x="666720" y="4210200"/>
            <a:ext cx="5685840" cy="1161720"/>
          </a:xfrm>
          <a:prstGeom prst="roundRect">
            <a:avLst>
              <a:gd name="adj" fmla="val 13114"/>
            </a:avLst>
          </a:prstGeom>
          <a:solidFill>
            <a:srgbClr val="FFFFFF"/>
          </a:solidFill>
          <a:ln>
            <a:noFill/>
          </a:ln>
          <a:effectLst>
            <a:outerShdw blurRad="39960" dist="2304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 defTabSz="457200">
              <a:lnSpc>
                <a:spcPct val="100000"/>
              </a:lnSpc>
            </a:pPr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pic>
        <p:nvPicPr>
          <p:cNvPr id="174" name="Picture 13" descr="image.png"/>
          <p:cNvPicPr/>
          <p:nvPr/>
        </p:nvPicPr>
        <p:blipFill>
          <a:blip r:embed="rId4"/>
          <a:stretch/>
        </p:blipFill>
        <p:spPr>
          <a:xfrm>
            <a:off x="857160" y="4420800"/>
            <a:ext cx="266400" cy="2257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75" name="TextBox 14"/>
          <p:cNvSpPr/>
          <p:nvPr/>
        </p:nvSpPr>
        <p:spPr>
          <a:xfrm>
            <a:off x="1276200" y="4400640"/>
            <a:ext cx="4885920" cy="1900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73080" tIns="54720" rIns="73080" bIns="54720" anchor="ctr">
            <a:spAutoFit/>
          </a:bodyPr>
          <a:lstStyle/>
          <a:p>
            <a:pPr defTabSz="457200">
              <a:lnSpc>
                <a:spcPct val="100000"/>
              </a:lnSpc>
              <a:spcAft>
                <a:spcPts val="391"/>
              </a:spcAft>
            </a:pPr>
            <a:r>
              <a:rPr lang="en-US" sz="960" b="1" u="none" strike="noStrike">
                <a:solidFill>
                  <a:srgbClr val="8E9AAF"/>
                </a:solidFill>
                <a:effectLst/>
                <a:uFillTx/>
                <a:latin typeface="Calibri"/>
              </a:rPr>
              <a:t>29.10.2025</a:t>
            </a:r>
            <a:endParaRPr lang="en-US" sz="96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6" name="TextBox 15"/>
          <p:cNvSpPr/>
          <p:nvPr/>
        </p:nvSpPr>
        <p:spPr>
          <a:xfrm>
            <a:off x="1276200" y="4648320"/>
            <a:ext cx="4885920" cy="2473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73080" tIns="54720" rIns="73080" bIns="54720" anchor="ctr">
            <a:spAutoFit/>
          </a:bodyPr>
          <a:lstStyle/>
          <a:p>
            <a:pPr defTabSz="457200">
              <a:lnSpc>
                <a:spcPts val="1689"/>
              </a:lnSpc>
              <a:spcAft>
                <a:spcPts val="519"/>
              </a:spcAft>
            </a:pPr>
            <a:r>
              <a:rPr lang="en-US" sz="1200" b="1" u="none" strike="noStrike">
                <a:solidFill>
                  <a:srgbClr val="333333"/>
                </a:solidFill>
                <a:effectLst/>
                <a:uFillTx/>
                <a:latin typeface="Calibri"/>
              </a:rPr>
              <a:t>Деконструкція колоніальності через мистецтво</a:t>
            </a:r>
            <a:endParaRPr lang="en-US" sz="1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7" name="TextBox 16"/>
          <p:cNvSpPr/>
          <p:nvPr/>
        </p:nvSpPr>
        <p:spPr>
          <a:xfrm>
            <a:off x="1276200" y="4971960"/>
            <a:ext cx="4885920" cy="2091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73080" tIns="54720" rIns="73080" bIns="54720" anchor="ctr">
            <a:spAutoFit/>
          </a:bodyPr>
          <a:lstStyle/>
          <a:p>
            <a:pPr defTabSz="457200">
              <a:lnSpc>
                <a:spcPts val="1429"/>
              </a:lnSpc>
            </a:pPr>
            <a:r>
              <a:rPr lang="en-US" sz="960" b="0" u="none" strike="noStrike">
                <a:solidFill>
                  <a:srgbClr val="666666"/>
                </a:solidFill>
                <a:effectLst/>
                <a:uFillTx/>
                <a:latin typeface="Calibri"/>
              </a:rPr>
              <a:t>Renzo Martens (художник), Siri Peyer (дослідниця мистецтва)</a:t>
            </a:r>
            <a:endParaRPr lang="en-US" sz="96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8" name="Rounded Rectangle 17"/>
          <p:cNvSpPr/>
          <p:nvPr/>
        </p:nvSpPr>
        <p:spPr>
          <a:xfrm>
            <a:off x="666720" y="5524560"/>
            <a:ext cx="5685840" cy="1380600"/>
          </a:xfrm>
          <a:prstGeom prst="roundRect">
            <a:avLst>
              <a:gd name="adj" fmla="val 11034"/>
            </a:avLst>
          </a:prstGeom>
          <a:gradFill rotWithShape="0">
            <a:gsLst>
              <a:gs pos="0">
                <a:srgbClr val="8E9AAF"/>
              </a:gs>
              <a:gs pos="100000">
                <a:srgbClr val="3F4A5B"/>
              </a:gs>
            </a:gsLst>
            <a:lin ang="8100000"/>
          </a:gradFill>
          <a:ln>
            <a:noFill/>
          </a:ln>
          <a:effectLst>
            <a:outerShdw blurRad="39960" dist="2304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 defTabSz="457200">
              <a:lnSpc>
                <a:spcPct val="100000"/>
              </a:lnSpc>
            </a:pPr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pic>
        <p:nvPicPr>
          <p:cNvPr id="179" name="Picture 18" descr="image.png"/>
          <p:cNvPicPr/>
          <p:nvPr/>
        </p:nvPicPr>
        <p:blipFill>
          <a:blip r:embed="rId5"/>
          <a:stretch/>
        </p:blipFill>
        <p:spPr>
          <a:xfrm>
            <a:off x="857160" y="5752800"/>
            <a:ext cx="266400" cy="1908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80" name="TextBox 19"/>
          <p:cNvSpPr/>
          <p:nvPr/>
        </p:nvSpPr>
        <p:spPr>
          <a:xfrm>
            <a:off x="1276200" y="5715000"/>
            <a:ext cx="4885920" cy="1900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73080" tIns="54720" rIns="73080" bIns="54720" anchor="ctr">
            <a:spAutoFit/>
          </a:bodyPr>
          <a:lstStyle/>
          <a:p>
            <a:pPr defTabSz="457200">
              <a:lnSpc>
                <a:spcPct val="100000"/>
              </a:lnSpc>
              <a:spcAft>
                <a:spcPts val="391"/>
              </a:spcAft>
            </a:pPr>
            <a:r>
              <a:rPr lang="en-US" sz="960" b="1" u="none" strike="noStrike">
                <a:solidFill>
                  <a:srgbClr val="FFFFFF"/>
                </a:solidFill>
                <a:effectLst/>
                <a:uFillTx/>
                <a:latin typeface="Calibri"/>
              </a:rPr>
              <a:t>05.11.2025</a:t>
            </a:r>
            <a:endParaRPr lang="en-US" sz="96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1" name="TextBox 20"/>
          <p:cNvSpPr/>
          <p:nvPr/>
        </p:nvSpPr>
        <p:spPr>
          <a:xfrm>
            <a:off x="1276200" y="5962680"/>
            <a:ext cx="4885920" cy="2473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73080" tIns="54720" rIns="73080" bIns="54720" anchor="ctr">
            <a:spAutoFit/>
          </a:bodyPr>
          <a:lstStyle/>
          <a:p>
            <a:pPr defTabSz="457200">
              <a:lnSpc>
                <a:spcPts val="1689"/>
              </a:lnSpc>
              <a:spcAft>
                <a:spcPts val="519"/>
              </a:spcAft>
            </a:pPr>
            <a:r>
              <a:rPr lang="en-US" sz="1200" b="1" u="none" strike="noStrike">
                <a:solidFill>
                  <a:srgbClr val="FFFFFF"/>
                </a:solidFill>
                <a:effectLst/>
                <a:uFillTx/>
                <a:latin typeface="Calibri"/>
              </a:rPr>
              <a:t>Деколонізація архівів</a:t>
            </a:r>
            <a:endParaRPr lang="en-US" sz="1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2" name="TextBox 21"/>
          <p:cNvSpPr/>
          <p:nvPr/>
        </p:nvSpPr>
        <p:spPr>
          <a:xfrm>
            <a:off x="1276200" y="6286680"/>
            <a:ext cx="4885920" cy="4284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73080" tIns="54720" rIns="73080" bIns="54720" anchor="ctr">
            <a:spAutoFit/>
          </a:bodyPr>
          <a:lstStyle/>
          <a:p>
            <a:pPr defTabSz="457200">
              <a:lnSpc>
                <a:spcPts val="1429"/>
              </a:lnSpc>
            </a:pPr>
            <a:r>
              <a:rPr lang="en-US" sz="960" b="0" u="none" strike="noStrike">
                <a:solidFill>
                  <a:srgbClr val="FFFFFF"/>
                </a:solidFill>
                <a:effectLst/>
                <a:uFillTx/>
                <a:latin typeface="Calibri"/>
              </a:rPr>
              <a:t>Vendela Grundell Gachoud (дослідниця візуальних студій), Mo Diener (художня директорка)</a:t>
            </a:r>
            <a:endParaRPr lang="en-US" sz="96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3" name="Rectangle 22"/>
          <p:cNvSpPr/>
          <p:nvPr/>
        </p:nvSpPr>
        <p:spPr>
          <a:xfrm>
            <a:off x="6638760" y="1143000"/>
            <a:ext cx="4885920" cy="2285640"/>
          </a:xfrm>
          <a:prstGeom prst="rect">
            <a:avLst/>
          </a:prstGeom>
          <a:blipFill rotWithShape="0">
            <a:blip r:embed="rId6"/>
            <a:srcRect/>
            <a:stretch/>
          </a:blipFill>
          <a:ln>
            <a:noFill/>
          </a:ln>
          <a:effectLst>
            <a:outerShdw blurRad="39960" dist="2304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 defTabSz="457200">
              <a:lnSpc>
                <a:spcPct val="100000"/>
              </a:lnSpc>
            </a:pPr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184" name="Rounded Rectangle 23"/>
          <p:cNvSpPr/>
          <p:nvPr/>
        </p:nvSpPr>
        <p:spPr>
          <a:xfrm>
            <a:off x="6638760" y="3619440"/>
            <a:ext cx="4885920" cy="3095280"/>
          </a:xfrm>
          <a:prstGeom prst="roundRect">
            <a:avLst>
              <a:gd name="adj" fmla="val 4923"/>
            </a:avLst>
          </a:prstGeom>
          <a:solidFill>
            <a:srgbClr val="FFFFFF"/>
          </a:solidFill>
          <a:ln>
            <a:noFill/>
          </a:ln>
          <a:effectLst>
            <a:outerShdw blurRad="39960" dist="2304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 defTabSz="457200">
              <a:lnSpc>
                <a:spcPct val="100000"/>
              </a:lnSpc>
            </a:pPr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185" name="TextBox 24"/>
          <p:cNvSpPr/>
          <p:nvPr/>
        </p:nvSpPr>
        <p:spPr>
          <a:xfrm>
            <a:off x="6829200" y="3809880"/>
            <a:ext cx="4504680" cy="2664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73080" tIns="54720" rIns="73080" bIns="54720" anchor="ctr">
            <a:spAutoFit/>
          </a:bodyPr>
          <a:lstStyle/>
          <a:p>
            <a:pPr defTabSz="457200">
              <a:lnSpc>
                <a:spcPct val="100000"/>
              </a:lnSpc>
              <a:spcAft>
                <a:spcPts val="975"/>
              </a:spcAft>
            </a:pPr>
            <a:r>
              <a:rPr lang="en-US" sz="1320" b="1" u="none" strike="noStrike">
                <a:solidFill>
                  <a:srgbClr val="3F4A5B"/>
                </a:solidFill>
                <a:effectLst/>
                <a:uFillTx/>
                <a:latin typeface="Calibri"/>
              </a:rPr>
              <a:t> </a:t>
            </a:r>
            <a:r>
              <a:rPr lang="en-US" sz="111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  </a:t>
            </a:r>
            <a:r>
              <a:rPr lang="en-US" sz="1320" b="1" u="none" strike="noStrike">
                <a:solidFill>
                  <a:srgbClr val="3F4A5B"/>
                </a:solidFill>
                <a:effectLst/>
                <a:uFillTx/>
                <a:latin typeface="Calibri"/>
              </a:rPr>
              <a:t> Міжнародна експертиза </a:t>
            </a:r>
            <a:endParaRPr lang="en-US" sz="132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186" name="Picture 25" descr="image.png"/>
          <p:cNvPicPr/>
          <p:nvPr/>
        </p:nvPicPr>
        <p:blipFill>
          <a:blip r:embed="rId7"/>
          <a:stretch/>
        </p:blipFill>
        <p:spPr>
          <a:xfrm>
            <a:off x="6829200" y="3860640"/>
            <a:ext cx="228240" cy="1652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87" name="Rounded Rectangle 26"/>
          <p:cNvSpPr/>
          <p:nvPr/>
        </p:nvSpPr>
        <p:spPr>
          <a:xfrm>
            <a:off x="6829200" y="4267080"/>
            <a:ext cx="1142640" cy="342720"/>
          </a:xfrm>
          <a:prstGeom prst="roundRect">
            <a:avLst>
              <a:gd name="adj" fmla="val 111111"/>
            </a:avLst>
          </a:prstGeom>
          <a:solidFill>
            <a:srgbClr val="8E9AAF">
              <a:alpha val="15000"/>
            </a:srgbClr>
          </a:solidFill>
          <a:ln>
            <a:noFill/>
          </a:ln>
          <a:effectLst>
            <a:outerShdw blurRad="39960" dist="2304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 defTabSz="457200">
              <a:lnSpc>
                <a:spcPct val="100000"/>
              </a:lnSpc>
            </a:pPr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188" name="TextBox 27"/>
          <p:cNvSpPr/>
          <p:nvPr/>
        </p:nvSpPr>
        <p:spPr>
          <a:xfrm>
            <a:off x="6829200" y="4267080"/>
            <a:ext cx="1142640" cy="3427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73080" tIns="54720" rIns="73080" bIns="54720" anchor="ctr">
            <a:spAutoFit/>
          </a:bodyPr>
          <a:lstStyle/>
          <a:p>
            <a:pPr defTabSz="457200">
              <a:lnSpc>
                <a:spcPct val="100000"/>
              </a:lnSpc>
            </a:pPr>
            <a:r>
              <a:rPr lang="en-US" sz="960" b="1" u="none" strike="noStrike">
                <a:solidFill>
                  <a:srgbClr val="3F4A5B"/>
                </a:solidFill>
                <a:effectLst/>
                <a:uFillTx/>
                <a:latin typeface="Calibri"/>
              </a:rPr>
              <a:t> </a:t>
            </a:r>
            <a:r>
              <a:rPr lang="en-US" sz="111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  </a:t>
            </a:r>
            <a:r>
              <a:rPr lang="en-US" sz="960" b="1" u="none" strike="noStrike">
                <a:solidFill>
                  <a:srgbClr val="3F4A5B"/>
                </a:solidFill>
                <a:effectLst/>
                <a:uFillTx/>
                <a:latin typeface="Calibri"/>
              </a:rPr>
              <a:t> Історики </a:t>
            </a:r>
            <a:endParaRPr lang="en-US" sz="96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189" name="Picture 28" descr="image.png"/>
          <p:cNvPicPr/>
          <p:nvPr/>
        </p:nvPicPr>
        <p:blipFill>
          <a:blip r:embed="rId8"/>
          <a:stretch/>
        </p:blipFill>
        <p:spPr>
          <a:xfrm>
            <a:off x="6981480" y="4375080"/>
            <a:ext cx="171000" cy="1267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90" name="Rounded Rectangle 29"/>
          <p:cNvSpPr/>
          <p:nvPr/>
        </p:nvSpPr>
        <p:spPr>
          <a:xfrm>
            <a:off x="8086680" y="4267080"/>
            <a:ext cx="1304640" cy="342720"/>
          </a:xfrm>
          <a:prstGeom prst="roundRect">
            <a:avLst>
              <a:gd name="adj" fmla="val 111111"/>
            </a:avLst>
          </a:prstGeom>
          <a:solidFill>
            <a:srgbClr val="8E9AAF">
              <a:alpha val="15000"/>
            </a:srgbClr>
          </a:solidFill>
          <a:ln>
            <a:noFill/>
          </a:ln>
          <a:effectLst>
            <a:outerShdw blurRad="39960" dist="2304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 defTabSz="457200">
              <a:lnSpc>
                <a:spcPct val="100000"/>
              </a:lnSpc>
            </a:pPr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191" name="TextBox 30"/>
          <p:cNvSpPr/>
          <p:nvPr/>
        </p:nvSpPr>
        <p:spPr>
          <a:xfrm>
            <a:off x="8086680" y="4267080"/>
            <a:ext cx="1304640" cy="3427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73080" tIns="54720" rIns="73080" bIns="54720" anchor="ctr">
            <a:spAutoFit/>
          </a:bodyPr>
          <a:lstStyle/>
          <a:p>
            <a:pPr defTabSz="457200">
              <a:lnSpc>
                <a:spcPct val="100000"/>
              </a:lnSpc>
            </a:pPr>
            <a:r>
              <a:rPr lang="en-US" sz="960" b="1" u="none" strike="noStrike">
                <a:solidFill>
                  <a:srgbClr val="3F4A5B"/>
                </a:solidFill>
                <a:effectLst/>
                <a:uFillTx/>
                <a:latin typeface="Calibri"/>
              </a:rPr>
              <a:t> </a:t>
            </a:r>
            <a:r>
              <a:rPr lang="en-US" sz="111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  </a:t>
            </a:r>
            <a:r>
              <a:rPr lang="en-US" sz="960" b="1" u="none" strike="noStrike">
                <a:solidFill>
                  <a:srgbClr val="3F4A5B"/>
                </a:solidFill>
                <a:effectLst/>
                <a:uFillTx/>
                <a:latin typeface="Calibri"/>
              </a:rPr>
              <a:t> Художники </a:t>
            </a:r>
            <a:endParaRPr lang="en-US" sz="96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192" name="Picture 31" descr="image.png"/>
          <p:cNvPicPr/>
          <p:nvPr/>
        </p:nvPicPr>
        <p:blipFill>
          <a:blip r:embed="rId9"/>
          <a:stretch/>
        </p:blipFill>
        <p:spPr>
          <a:xfrm>
            <a:off x="8238960" y="4363920"/>
            <a:ext cx="171000" cy="1490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93" name="Rounded Rectangle 32"/>
          <p:cNvSpPr/>
          <p:nvPr/>
        </p:nvSpPr>
        <p:spPr>
          <a:xfrm>
            <a:off x="9505800" y="4267080"/>
            <a:ext cx="1314000" cy="342720"/>
          </a:xfrm>
          <a:prstGeom prst="roundRect">
            <a:avLst>
              <a:gd name="adj" fmla="val 111111"/>
            </a:avLst>
          </a:prstGeom>
          <a:solidFill>
            <a:srgbClr val="8E9AAF">
              <a:alpha val="15000"/>
            </a:srgbClr>
          </a:solidFill>
          <a:ln>
            <a:noFill/>
          </a:ln>
          <a:effectLst>
            <a:outerShdw blurRad="39960" dist="2304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 defTabSz="457200">
              <a:lnSpc>
                <a:spcPct val="100000"/>
              </a:lnSpc>
            </a:pPr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194" name="TextBox 33"/>
          <p:cNvSpPr/>
          <p:nvPr/>
        </p:nvSpPr>
        <p:spPr>
          <a:xfrm>
            <a:off x="9505800" y="4267080"/>
            <a:ext cx="1314000" cy="3427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73080" tIns="54720" rIns="73080" bIns="54720" anchor="ctr">
            <a:spAutoFit/>
          </a:bodyPr>
          <a:lstStyle/>
          <a:p>
            <a:pPr defTabSz="457200">
              <a:lnSpc>
                <a:spcPct val="100000"/>
              </a:lnSpc>
            </a:pPr>
            <a:r>
              <a:rPr lang="en-US" sz="960" b="1" u="none" strike="noStrike">
                <a:solidFill>
                  <a:srgbClr val="3F4A5B"/>
                </a:solidFill>
                <a:effectLst/>
                <a:uFillTx/>
                <a:latin typeface="Calibri"/>
              </a:rPr>
              <a:t> </a:t>
            </a:r>
            <a:r>
              <a:rPr lang="en-US" sz="111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  </a:t>
            </a:r>
            <a:r>
              <a:rPr lang="en-US" sz="960" b="1" u="none" strike="noStrike">
                <a:solidFill>
                  <a:srgbClr val="3F4A5B"/>
                </a:solidFill>
                <a:effectLst/>
                <a:uFillTx/>
                <a:latin typeface="Calibri"/>
              </a:rPr>
              <a:t> Політологи </a:t>
            </a:r>
            <a:endParaRPr lang="en-US" sz="96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195" name="Picture 34" descr="image.png"/>
          <p:cNvPicPr/>
          <p:nvPr/>
        </p:nvPicPr>
        <p:blipFill>
          <a:blip r:embed="rId10"/>
          <a:stretch/>
        </p:blipFill>
        <p:spPr>
          <a:xfrm>
            <a:off x="9658080" y="4369680"/>
            <a:ext cx="171000" cy="1378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96" name="Rounded Rectangle 35"/>
          <p:cNvSpPr/>
          <p:nvPr/>
        </p:nvSpPr>
        <p:spPr>
          <a:xfrm>
            <a:off x="6829200" y="4724280"/>
            <a:ext cx="1294920" cy="342720"/>
          </a:xfrm>
          <a:prstGeom prst="roundRect">
            <a:avLst>
              <a:gd name="adj" fmla="val 111111"/>
            </a:avLst>
          </a:prstGeom>
          <a:solidFill>
            <a:srgbClr val="8E9AAF">
              <a:alpha val="15000"/>
            </a:srgbClr>
          </a:solidFill>
          <a:ln>
            <a:noFill/>
          </a:ln>
          <a:effectLst>
            <a:outerShdw blurRad="39960" dist="2304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 defTabSz="457200">
              <a:lnSpc>
                <a:spcPct val="100000"/>
              </a:lnSpc>
            </a:pPr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197" name="TextBox 36"/>
          <p:cNvSpPr/>
          <p:nvPr/>
        </p:nvSpPr>
        <p:spPr>
          <a:xfrm>
            <a:off x="6829200" y="4724280"/>
            <a:ext cx="1294920" cy="3427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73080" tIns="54720" rIns="73080" bIns="54720" anchor="ctr">
            <a:spAutoFit/>
          </a:bodyPr>
          <a:lstStyle/>
          <a:p>
            <a:pPr defTabSz="457200">
              <a:lnSpc>
                <a:spcPct val="100000"/>
              </a:lnSpc>
            </a:pPr>
            <a:r>
              <a:rPr lang="en-US" sz="960" b="1" u="none" strike="noStrike">
                <a:solidFill>
                  <a:srgbClr val="3F4A5B"/>
                </a:solidFill>
                <a:effectLst/>
                <a:uFillTx/>
                <a:latin typeface="Calibri"/>
              </a:rPr>
              <a:t> </a:t>
            </a:r>
            <a:r>
              <a:rPr lang="en-US" sz="111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  </a:t>
            </a:r>
            <a:r>
              <a:rPr lang="en-US" sz="960" b="1" u="none" strike="noStrike">
                <a:solidFill>
                  <a:srgbClr val="3F4A5B"/>
                </a:solidFill>
                <a:effectLst/>
                <a:uFillTx/>
                <a:latin typeface="Calibri"/>
              </a:rPr>
              <a:t> Дизайнери </a:t>
            </a:r>
            <a:endParaRPr lang="en-US" sz="96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198" name="Picture 37" descr="image.png"/>
          <p:cNvPicPr/>
          <p:nvPr/>
        </p:nvPicPr>
        <p:blipFill>
          <a:blip r:embed="rId11"/>
          <a:stretch/>
        </p:blipFill>
        <p:spPr>
          <a:xfrm>
            <a:off x="6981480" y="4826880"/>
            <a:ext cx="171000" cy="1378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99" name="Rounded Rectangle 38"/>
          <p:cNvSpPr/>
          <p:nvPr/>
        </p:nvSpPr>
        <p:spPr>
          <a:xfrm>
            <a:off x="8238960" y="4724280"/>
            <a:ext cx="1180800" cy="342720"/>
          </a:xfrm>
          <a:prstGeom prst="roundRect">
            <a:avLst>
              <a:gd name="adj" fmla="val 111111"/>
            </a:avLst>
          </a:prstGeom>
          <a:solidFill>
            <a:srgbClr val="8E9AAF">
              <a:alpha val="15000"/>
            </a:srgbClr>
          </a:solidFill>
          <a:ln>
            <a:noFill/>
          </a:ln>
          <a:effectLst>
            <a:outerShdw blurRad="39960" dist="2304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 defTabSz="457200">
              <a:lnSpc>
                <a:spcPct val="100000"/>
              </a:lnSpc>
            </a:pPr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200" name="TextBox 39"/>
          <p:cNvSpPr/>
          <p:nvPr/>
        </p:nvSpPr>
        <p:spPr>
          <a:xfrm>
            <a:off x="8238960" y="4724280"/>
            <a:ext cx="1180800" cy="3427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73080" tIns="54720" rIns="73080" bIns="54720" anchor="ctr">
            <a:spAutoFit/>
          </a:bodyPr>
          <a:lstStyle/>
          <a:p>
            <a:pPr defTabSz="457200">
              <a:lnSpc>
                <a:spcPct val="100000"/>
              </a:lnSpc>
            </a:pPr>
            <a:r>
              <a:rPr lang="en-US" sz="960" b="1" u="none" strike="noStrike">
                <a:solidFill>
                  <a:srgbClr val="3F4A5B"/>
                </a:solidFill>
                <a:effectLst/>
                <a:uFillTx/>
                <a:latin typeface="Calibri"/>
              </a:rPr>
              <a:t> </a:t>
            </a:r>
            <a:r>
              <a:rPr lang="en-US" sz="111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  </a:t>
            </a:r>
            <a:r>
              <a:rPr lang="en-US" sz="960" b="1" u="none" strike="noStrike">
                <a:solidFill>
                  <a:srgbClr val="3F4A5B"/>
                </a:solidFill>
                <a:effectLst/>
                <a:uFillTx/>
                <a:latin typeface="Calibri"/>
              </a:rPr>
              <a:t> Куратори </a:t>
            </a:r>
            <a:endParaRPr lang="en-US" sz="96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201" name="Picture 40" descr="image.png"/>
          <p:cNvPicPr/>
          <p:nvPr/>
        </p:nvPicPr>
        <p:blipFill>
          <a:blip r:embed="rId12"/>
          <a:stretch/>
        </p:blipFill>
        <p:spPr>
          <a:xfrm>
            <a:off x="8391240" y="4821120"/>
            <a:ext cx="171000" cy="1490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02" name="Rounded Rectangle 41"/>
          <p:cNvSpPr/>
          <p:nvPr/>
        </p:nvSpPr>
        <p:spPr>
          <a:xfrm>
            <a:off x="9543960" y="4724280"/>
            <a:ext cx="1342800" cy="342720"/>
          </a:xfrm>
          <a:prstGeom prst="roundRect">
            <a:avLst>
              <a:gd name="adj" fmla="val 111111"/>
            </a:avLst>
          </a:prstGeom>
          <a:solidFill>
            <a:srgbClr val="8E9AAF">
              <a:alpha val="15000"/>
            </a:srgbClr>
          </a:solidFill>
          <a:ln>
            <a:noFill/>
          </a:ln>
          <a:effectLst>
            <a:outerShdw blurRad="39960" dist="2304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 defTabSz="457200">
              <a:lnSpc>
                <a:spcPct val="100000"/>
              </a:lnSpc>
            </a:pPr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203" name="TextBox 42"/>
          <p:cNvSpPr/>
          <p:nvPr/>
        </p:nvSpPr>
        <p:spPr>
          <a:xfrm>
            <a:off x="9543960" y="4724280"/>
            <a:ext cx="1342800" cy="3427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73080" tIns="54720" rIns="73080" bIns="54720" anchor="ctr">
            <a:spAutoFit/>
          </a:bodyPr>
          <a:lstStyle/>
          <a:p>
            <a:pPr defTabSz="457200">
              <a:lnSpc>
                <a:spcPct val="100000"/>
              </a:lnSpc>
            </a:pPr>
            <a:r>
              <a:rPr lang="en-US" sz="960" b="1" u="none" strike="noStrike">
                <a:solidFill>
                  <a:srgbClr val="3F4A5B"/>
                </a:solidFill>
                <a:effectLst/>
                <a:uFillTx/>
                <a:latin typeface="Calibri"/>
              </a:rPr>
              <a:t> </a:t>
            </a:r>
            <a:r>
              <a:rPr lang="en-US" sz="111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  </a:t>
            </a:r>
            <a:r>
              <a:rPr lang="en-US" sz="960" b="1" u="none" strike="noStrike">
                <a:solidFill>
                  <a:srgbClr val="3F4A5B"/>
                </a:solidFill>
                <a:effectLst/>
                <a:uFillTx/>
                <a:latin typeface="Calibri"/>
              </a:rPr>
              <a:t> Дослідники </a:t>
            </a:r>
            <a:endParaRPr lang="en-US" sz="96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204" name="Picture 43" descr="image.png"/>
          <p:cNvPicPr/>
          <p:nvPr/>
        </p:nvPicPr>
        <p:blipFill>
          <a:blip r:embed="rId13"/>
          <a:stretch/>
        </p:blipFill>
        <p:spPr>
          <a:xfrm>
            <a:off x="9696240" y="4819680"/>
            <a:ext cx="171000" cy="1515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05" name="Rounded Rectangle 44"/>
          <p:cNvSpPr/>
          <p:nvPr/>
        </p:nvSpPr>
        <p:spPr>
          <a:xfrm>
            <a:off x="6829200" y="5705640"/>
            <a:ext cx="4504680" cy="818640"/>
          </a:xfrm>
          <a:prstGeom prst="roundRect">
            <a:avLst>
              <a:gd name="adj" fmla="val 18604"/>
            </a:avLst>
          </a:prstGeom>
          <a:solidFill>
            <a:srgbClr val="8E9AAF">
              <a:alpha val="15000"/>
            </a:srgbClr>
          </a:solidFill>
          <a:ln>
            <a:noFill/>
          </a:ln>
          <a:effectLst>
            <a:outerShdw blurRad="39960" dist="2304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 defTabSz="457200">
              <a:lnSpc>
                <a:spcPct val="100000"/>
              </a:lnSpc>
            </a:pPr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206" name="TextBox 45"/>
          <p:cNvSpPr/>
          <p:nvPr/>
        </p:nvSpPr>
        <p:spPr>
          <a:xfrm>
            <a:off x="6829200" y="5705640"/>
            <a:ext cx="4504680" cy="8186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73080" tIns="54720" rIns="73080" bIns="54720" anchor="ctr">
            <a:spAutoFit/>
          </a:bodyPr>
          <a:lstStyle/>
          <a:p>
            <a:pPr algn="ctr" defTabSz="457200">
              <a:lnSpc>
                <a:spcPct val="100000"/>
              </a:lnSpc>
              <a:spcBef>
                <a:spcPts val="4289"/>
              </a:spcBef>
            </a:pPr>
            <a:r>
              <a:rPr lang="en-US" sz="1320" b="1" u="none" strike="noStrike">
                <a:solidFill>
                  <a:srgbClr val="3F4A5B"/>
                </a:solidFill>
                <a:effectLst/>
                <a:uFillTx/>
                <a:latin typeface="Calibri"/>
              </a:rPr>
              <a:t>Експерти з Швейцарії, Нідерландів, Німеччини, Канади та Південної Африки</a:t>
            </a:r>
            <a:endParaRPr lang="en-US" sz="132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5F5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" name="TextBox 1"/>
          <p:cNvSpPr/>
          <p:nvPr/>
        </p:nvSpPr>
        <p:spPr>
          <a:xfrm>
            <a:off x="666720" y="380880"/>
            <a:ext cx="10857960" cy="4759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73080" tIns="54720" rIns="73080" bIns="54720" anchor="ctr">
            <a:spAutoFit/>
          </a:bodyPr>
          <a:lstStyle/>
          <a:p>
            <a:pPr defTabSz="457200">
              <a:lnSpc>
                <a:spcPct val="100000"/>
              </a:lnSpc>
              <a:spcAft>
                <a:spcPts val="649"/>
              </a:spcAft>
            </a:pPr>
            <a:r>
              <a:rPr lang="en-US" sz="2390" b="1" u="none" strike="noStrike">
                <a:solidFill>
                  <a:srgbClr val="3F4A5B"/>
                </a:solidFill>
                <a:effectLst/>
                <a:uFillTx/>
                <a:latin typeface="Calibri"/>
              </a:rPr>
              <a:t>Чому цей курс важливий</a:t>
            </a:r>
            <a:endParaRPr lang="en-US" sz="239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8" name="Rounded Rectangle 2"/>
          <p:cNvSpPr/>
          <p:nvPr/>
        </p:nvSpPr>
        <p:spPr>
          <a:xfrm>
            <a:off x="666720" y="1143000"/>
            <a:ext cx="5685840" cy="1161720"/>
          </a:xfrm>
          <a:prstGeom prst="roundRect">
            <a:avLst>
              <a:gd name="adj" fmla="val 9523"/>
            </a:avLst>
          </a:prstGeom>
          <a:solidFill>
            <a:srgbClr val="FFFFFF"/>
          </a:solidFill>
          <a:ln>
            <a:noFill/>
          </a:ln>
          <a:effectLst>
            <a:outerShdw blurRad="39960" dist="2304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 defTabSz="457200">
              <a:lnSpc>
                <a:spcPct val="100000"/>
              </a:lnSpc>
            </a:pPr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pic>
        <p:nvPicPr>
          <p:cNvPr id="209" name="Picture 3" descr="image.png"/>
          <p:cNvPicPr/>
          <p:nvPr/>
        </p:nvPicPr>
        <p:blipFill>
          <a:blip r:embed="rId2"/>
          <a:stretch/>
        </p:blipFill>
        <p:spPr>
          <a:xfrm>
            <a:off x="857160" y="1353960"/>
            <a:ext cx="266400" cy="2257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10" name="TextBox 4"/>
          <p:cNvSpPr/>
          <p:nvPr/>
        </p:nvSpPr>
        <p:spPr>
          <a:xfrm>
            <a:off x="1276200" y="1333440"/>
            <a:ext cx="4885920" cy="2664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73080" tIns="54720" rIns="73080" bIns="54720" anchor="ctr">
            <a:spAutoFit/>
          </a:bodyPr>
          <a:lstStyle/>
          <a:p>
            <a:pPr defTabSz="457200">
              <a:lnSpc>
                <a:spcPct val="100000"/>
              </a:lnSpc>
              <a:spcAft>
                <a:spcPts val="519"/>
              </a:spcAft>
            </a:pPr>
            <a:r>
              <a:rPr lang="en-US" sz="1320" b="1" u="none" strike="noStrike">
                <a:solidFill>
                  <a:srgbClr val="3F4A5B"/>
                </a:solidFill>
                <a:effectLst/>
                <a:uFillTx/>
                <a:latin typeface="Calibri"/>
              </a:rPr>
              <a:t>Актуальність постколоніальних досліджень</a:t>
            </a:r>
            <a:endParaRPr lang="en-US" sz="132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11" name="TextBox 5"/>
          <p:cNvSpPr/>
          <p:nvPr/>
        </p:nvSpPr>
        <p:spPr>
          <a:xfrm>
            <a:off x="1276200" y="1676520"/>
            <a:ext cx="4885920" cy="4759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73080" tIns="54720" rIns="73080" bIns="54720" anchor="ctr">
            <a:spAutoFit/>
          </a:bodyPr>
          <a:lstStyle/>
          <a:p>
            <a:pPr defTabSz="457200">
              <a:lnSpc>
                <a:spcPts val="1624"/>
              </a:lnSpc>
            </a:pPr>
            <a:r>
              <a:rPr lang="en-US" sz="1070" b="0" u="none" strike="noStrike">
                <a:solidFill>
                  <a:srgbClr val="666666"/>
                </a:solidFill>
                <a:effectLst/>
                <a:uFillTx/>
                <a:latin typeface="Calibri"/>
              </a:rPr>
              <a:t>Критичний аналіз історичних наслідків колоніалізму в сучасному глобалізованому світі</a:t>
            </a:r>
            <a:endParaRPr lang="en-US" sz="107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12" name="Rounded Rectangle 6"/>
          <p:cNvSpPr/>
          <p:nvPr/>
        </p:nvSpPr>
        <p:spPr>
          <a:xfrm>
            <a:off x="666720" y="2532960"/>
            <a:ext cx="5685840" cy="1142280"/>
          </a:xfrm>
          <a:prstGeom prst="roundRect">
            <a:avLst>
              <a:gd name="adj" fmla="val 9523"/>
            </a:avLst>
          </a:prstGeom>
          <a:solidFill>
            <a:srgbClr val="FFFFFF"/>
          </a:solidFill>
          <a:ln>
            <a:noFill/>
          </a:ln>
          <a:effectLst>
            <a:outerShdw blurRad="39960" dist="2304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 defTabSz="457200">
              <a:lnSpc>
                <a:spcPct val="100000"/>
              </a:lnSpc>
            </a:pPr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pic>
        <p:nvPicPr>
          <p:cNvPr id="213" name="Picture 7" descr="image.png"/>
          <p:cNvPicPr/>
          <p:nvPr/>
        </p:nvPicPr>
        <p:blipFill>
          <a:blip r:embed="rId3"/>
          <a:stretch/>
        </p:blipFill>
        <p:spPr>
          <a:xfrm>
            <a:off x="857160" y="3115080"/>
            <a:ext cx="266400" cy="20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14" name="TextBox 8"/>
          <p:cNvSpPr/>
          <p:nvPr/>
        </p:nvSpPr>
        <p:spPr>
          <a:xfrm>
            <a:off x="1276200" y="2762460"/>
            <a:ext cx="4885920" cy="2664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73080" tIns="54720" rIns="73080" bIns="54720" anchor="ctr">
            <a:spAutoFit/>
          </a:bodyPr>
          <a:lstStyle/>
          <a:p>
            <a:pPr defTabSz="457200">
              <a:lnSpc>
                <a:spcPct val="100000"/>
              </a:lnSpc>
              <a:spcAft>
                <a:spcPts val="519"/>
              </a:spcAft>
            </a:pPr>
            <a:r>
              <a:rPr lang="en-US" sz="1320" b="1" u="none" strike="noStrike" dirty="0" err="1">
                <a:solidFill>
                  <a:srgbClr val="3F4A5B"/>
                </a:solidFill>
                <a:effectLst/>
                <a:uFillTx/>
                <a:latin typeface="Calibri"/>
              </a:rPr>
              <a:t>Розуміння</a:t>
            </a:r>
            <a:r>
              <a:rPr lang="en-US" sz="1320" b="1" u="none" strike="noStrike" dirty="0">
                <a:solidFill>
                  <a:srgbClr val="3F4A5B"/>
                </a:solidFill>
                <a:effectLst/>
                <a:uFillTx/>
                <a:latin typeface="Calibri"/>
              </a:rPr>
              <a:t> </a:t>
            </a:r>
            <a:r>
              <a:rPr lang="en-US" sz="1320" b="1" u="none" strike="noStrike" dirty="0" err="1">
                <a:solidFill>
                  <a:srgbClr val="3F4A5B"/>
                </a:solidFill>
                <a:effectLst/>
                <a:uFillTx/>
                <a:latin typeface="Calibri"/>
              </a:rPr>
              <a:t>сучасних</a:t>
            </a:r>
            <a:r>
              <a:rPr lang="en-US" sz="1320" b="1" u="none" strike="noStrike" dirty="0">
                <a:solidFill>
                  <a:srgbClr val="3F4A5B"/>
                </a:solidFill>
                <a:effectLst/>
                <a:uFillTx/>
                <a:latin typeface="Calibri"/>
              </a:rPr>
              <a:t> </a:t>
            </a:r>
            <a:r>
              <a:rPr lang="en-US" sz="1320" b="1" u="none" strike="noStrike" dirty="0" err="1">
                <a:solidFill>
                  <a:srgbClr val="3F4A5B"/>
                </a:solidFill>
                <a:effectLst/>
                <a:uFillTx/>
                <a:latin typeface="Calibri"/>
              </a:rPr>
              <a:t>проблем</a:t>
            </a:r>
            <a:endParaRPr lang="en-US" sz="132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15" name="TextBox 9"/>
          <p:cNvSpPr/>
          <p:nvPr/>
        </p:nvSpPr>
        <p:spPr>
          <a:xfrm>
            <a:off x="1123560" y="3035395"/>
            <a:ext cx="4885920" cy="4759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73080" tIns="54720" rIns="73080" bIns="54720" anchor="ctr">
            <a:spAutoFit/>
          </a:bodyPr>
          <a:lstStyle/>
          <a:p>
            <a:pPr defTabSz="457200">
              <a:lnSpc>
                <a:spcPts val="1624"/>
              </a:lnSpc>
            </a:pPr>
            <a:r>
              <a:rPr lang="en-US" sz="1070" b="0" u="none" strike="noStrike" dirty="0" err="1">
                <a:solidFill>
                  <a:srgbClr val="666666"/>
                </a:solidFill>
                <a:effectLst/>
                <a:uFillTx/>
                <a:latin typeface="Calibri"/>
              </a:rPr>
              <a:t>Визначення</a:t>
            </a:r>
            <a:r>
              <a:rPr lang="en-US" sz="1070" b="0" u="none" strike="noStrike" dirty="0">
                <a:solidFill>
                  <a:srgbClr val="666666"/>
                </a:solidFill>
                <a:effectLst/>
                <a:uFillTx/>
                <a:latin typeface="Calibri"/>
              </a:rPr>
              <a:t> зв'язків </a:t>
            </a:r>
            <a:r>
              <a:rPr lang="en-US" sz="1070" b="0" u="none" strike="noStrike" dirty="0" err="1">
                <a:solidFill>
                  <a:srgbClr val="666666"/>
                </a:solidFill>
                <a:effectLst/>
                <a:uFillTx/>
                <a:latin typeface="Calibri"/>
              </a:rPr>
              <a:t>між</a:t>
            </a:r>
            <a:r>
              <a:rPr lang="en-US" sz="1070" b="0" u="none" strike="noStrike" dirty="0">
                <a:solidFill>
                  <a:srgbClr val="666666"/>
                </a:solidFill>
                <a:effectLst/>
                <a:uFillTx/>
                <a:latin typeface="Calibri"/>
              </a:rPr>
              <a:t> </a:t>
            </a:r>
            <a:r>
              <a:rPr lang="en-US" sz="1070" b="0" u="none" strike="noStrike" dirty="0" err="1">
                <a:solidFill>
                  <a:srgbClr val="666666"/>
                </a:solidFill>
                <a:effectLst/>
                <a:uFillTx/>
                <a:latin typeface="Calibri"/>
              </a:rPr>
              <a:t>минулим</a:t>
            </a:r>
            <a:r>
              <a:rPr lang="en-US" sz="1070" b="0" u="none" strike="noStrike" dirty="0">
                <a:solidFill>
                  <a:srgbClr val="666666"/>
                </a:solidFill>
                <a:effectLst/>
                <a:uFillTx/>
                <a:latin typeface="Calibri"/>
              </a:rPr>
              <a:t> </a:t>
            </a:r>
            <a:r>
              <a:rPr lang="en-US" sz="1070" b="0" u="none" strike="noStrike" dirty="0" err="1">
                <a:solidFill>
                  <a:srgbClr val="666666"/>
                </a:solidFill>
                <a:effectLst/>
                <a:uFillTx/>
                <a:latin typeface="Calibri"/>
              </a:rPr>
              <a:t>колоніальністю</a:t>
            </a:r>
            <a:r>
              <a:rPr lang="en-US" sz="1070" b="0" u="none" strike="noStrike" dirty="0">
                <a:solidFill>
                  <a:srgbClr val="666666"/>
                </a:solidFill>
                <a:effectLst/>
                <a:uFillTx/>
                <a:latin typeface="Calibri"/>
              </a:rPr>
              <a:t> </a:t>
            </a:r>
            <a:r>
              <a:rPr lang="en-US" sz="1070" b="0" u="none" strike="noStrike" dirty="0" err="1">
                <a:solidFill>
                  <a:srgbClr val="666666"/>
                </a:solidFill>
                <a:effectLst/>
                <a:uFillTx/>
                <a:latin typeface="Calibri"/>
              </a:rPr>
              <a:t>та</a:t>
            </a:r>
            <a:r>
              <a:rPr lang="en-US" sz="1070" b="0" u="none" strike="noStrike" dirty="0">
                <a:solidFill>
                  <a:srgbClr val="666666"/>
                </a:solidFill>
                <a:effectLst/>
                <a:uFillTx/>
                <a:latin typeface="Calibri"/>
              </a:rPr>
              <a:t> </a:t>
            </a:r>
            <a:r>
              <a:rPr lang="en-US" sz="1070" b="0" u="none" strike="noStrike" dirty="0" err="1">
                <a:solidFill>
                  <a:srgbClr val="666666"/>
                </a:solidFill>
                <a:effectLst/>
                <a:uFillTx/>
                <a:latin typeface="Calibri"/>
              </a:rPr>
              <a:t>сучасними</a:t>
            </a:r>
            <a:r>
              <a:rPr lang="en-US" sz="1070" b="0" u="none" strike="noStrike" dirty="0">
                <a:solidFill>
                  <a:srgbClr val="666666"/>
                </a:solidFill>
                <a:effectLst/>
                <a:uFillTx/>
                <a:latin typeface="Calibri"/>
              </a:rPr>
              <a:t> </a:t>
            </a:r>
            <a:r>
              <a:rPr lang="en-US" sz="1070" b="0" u="none" strike="noStrike" dirty="0" err="1">
                <a:solidFill>
                  <a:srgbClr val="666666"/>
                </a:solidFill>
                <a:effectLst/>
                <a:uFillTx/>
                <a:latin typeface="Calibri"/>
              </a:rPr>
              <a:t>соціальними</a:t>
            </a:r>
            <a:r>
              <a:rPr lang="en-US" sz="1070" b="0" u="none" strike="noStrike" dirty="0">
                <a:solidFill>
                  <a:srgbClr val="666666"/>
                </a:solidFill>
                <a:effectLst/>
                <a:uFillTx/>
                <a:latin typeface="Calibri"/>
              </a:rPr>
              <a:t>, </a:t>
            </a:r>
            <a:r>
              <a:rPr lang="en-US" sz="1070" b="0" u="none" strike="noStrike" dirty="0" err="1">
                <a:solidFill>
                  <a:srgbClr val="666666"/>
                </a:solidFill>
                <a:effectLst/>
                <a:uFillTx/>
                <a:latin typeface="Calibri"/>
              </a:rPr>
              <a:t>культурними</a:t>
            </a:r>
            <a:r>
              <a:rPr lang="en-US" sz="1070" b="0" u="none" strike="noStrike" dirty="0">
                <a:solidFill>
                  <a:srgbClr val="666666"/>
                </a:solidFill>
                <a:effectLst/>
                <a:uFillTx/>
                <a:latin typeface="Calibri"/>
              </a:rPr>
              <a:t> </a:t>
            </a:r>
            <a:r>
              <a:rPr lang="en-US" sz="1070" b="0" u="none" strike="noStrike" dirty="0" err="1">
                <a:solidFill>
                  <a:srgbClr val="666666"/>
                </a:solidFill>
                <a:effectLst/>
                <a:uFillTx/>
                <a:latin typeface="Calibri"/>
              </a:rPr>
              <a:t>та</a:t>
            </a:r>
            <a:r>
              <a:rPr lang="en-US" sz="1070" b="0" u="none" strike="noStrike" dirty="0">
                <a:solidFill>
                  <a:srgbClr val="666666"/>
                </a:solidFill>
                <a:effectLst/>
                <a:uFillTx/>
                <a:latin typeface="Calibri"/>
              </a:rPr>
              <a:t> </a:t>
            </a:r>
            <a:r>
              <a:rPr lang="en-US" sz="1070" b="0" u="none" strike="noStrike" dirty="0" err="1">
                <a:solidFill>
                  <a:srgbClr val="666666"/>
                </a:solidFill>
                <a:effectLst/>
                <a:uFillTx/>
                <a:latin typeface="Calibri"/>
              </a:rPr>
              <a:t>економічними</a:t>
            </a:r>
            <a:r>
              <a:rPr lang="en-US" sz="1070" b="0" u="none" strike="noStrike" dirty="0">
                <a:solidFill>
                  <a:srgbClr val="666666"/>
                </a:solidFill>
                <a:effectLst/>
                <a:uFillTx/>
                <a:latin typeface="Calibri"/>
              </a:rPr>
              <a:t> </a:t>
            </a:r>
            <a:r>
              <a:rPr lang="en-US" sz="1070" b="0" u="none" strike="noStrike" dirty="0" err="1">
                <a:solidFill>
                  <a:srgbClr val="666666"/>
                </a:solidFill>
                <a:effectLst/>
                <a:uFillTx/>
                <a:latin typeface="Calibri"/>
              </a:rPr>
              <a:t>викликами</a:t>
            </a:r>
            <a:endParaRPr lang="en-US" sz="107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16" name="Rounded Rectangle 10"/>
          <p:cNvSpPr/>
          <p:nvPr/>
        </p:nvSpPr>
        <p:spPr>
          <a:xfrm>
            <a:off x="666720" y="3942720"/>
            <a:ext cx="5685840" cy="1133640"/>
          </a:xfrm>
          <a:prstGeom prst="roundRect">
            <a:avLst>
              <a:gd name="adj" fmla="val 9523"/>
            </a:avLst>
          </a:prstGeom>
          <a:solidFill>
            <a:srgbClr val="FFFFFF"/>
          </a:solidFill>
          <a:ln>
            <a:noFill/>
          </a:ln>
          <a:effectLst>
            <a:outerShdw blurRad="39960" dist="2304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 defTabSz="457200">
              <a:lnSpc>
                <a:spcPct val="100000"/>
              </a:lnSpc>
            </a:pPr>
            <a:endParaRPr lang="en-US" sz="1800" b="0" u="none" strike="noStrike" dirty="0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pic>
        <p:nvPicPr>
          <p:cNvPr id="217" name="Picture 11" descr="image.png"/>
          <p:cNvPicPr/>
          <p:nvPr/>
        </p:nvPicPr>
        <p:blipFill>
          <a:blip r:embed="rId4"/>
          <a:stretch/>
        </p:blipFill>
        <p:spPr>
          <a:xfrm>
            <a:off x="847260" y="4153140"/>
            <a:ext cx="266400" cy="1908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18" name="TextBox 12"/>
          <p:cNvSpPr/>
          <p:nvPr/>
        </p:nvSpPr>
        <p:spPr>
          <a:xfrm>
            <a:off x="1346539" y="4115340"/>
            <a:ext cx="4885920" cy="2664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73080" tIns="54720" rIns="73080" bIns="54720" anchor="ctr">
            <a:spAutoFit/>
          </a:bodyPr>
          <a:lstStyle/>
          <a:p>
            <a:pPr defTabSz="457200">
              <a:lnSpc>
                <a:spcPct val="100000"/>
              </a:lnSpc>
              <a:spcAft>
                <a:spcPts val="519"/>
              </a:spcAft>
            </a:pPr>
            <a:r>
              <a:rPr lang="en-US" sz="1320" b="1" u="none" strike="noStrike" dirty="0" err="1">
                <a:solidFill>
                  <a:srgbClr val="3F4A5B"/>
                </a:solidFill>
                <a:effectLst/>
                <a:uFillTx/>
                <a:latin typeface="Calibri"/>
              </a:rPr>
              <a:t>Різноманітні</a:t>
            </a:r>
            <a:r>
              <a:rPr lang="en-US" sz="1320" b="1" u="none" strike="noStrike" dirty="0">
                <a:solidFill>
                  <a:srgbClr val="3F4A5B"/>
                </a:solidFill>
                <a:effectLst/>
                <a:uFillTx/>
                <a:latin typeface="Calibri"/>
              </a:rPr>
              <a:t> </a:t>
            </a:r>
            <a:r>
              <a:rPr lang="en-US" sz="1320" b="1" u="none" strike="noStrike" dirty="0" err="1">
                <a:solidFill>
                  <a:srgbClr val="3F4A5B"/>
                </a:solidFill>
                <a:effectLst/>
                <a:uFillTx/>
                <a:latin typeface="Calibri"/>
              </a:rPr>
              <a:t>перспективи</a:t>
            </a:r>
            <a:endParaRPr lang="en-US" sz="132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19" name="TextBox 13"/>
          <p:cNvSpPr/>
          <p:nvPr/>
        </p:nvSpPr>
        <p:spPr>
          <a:xfrm>
            <a:off x="1123560" y="4354380"/>
            <a:ext cx="4885920" cy="4759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73080" tIns="54720" rIns="73080" bIns="54720" anchor="ctr">
            <a:spAutoFit/>
          </a:bodyPr>
          <a:lstStyle/>
          <a:p>
            <a:pPr defTabSz="457200">
              <a:lnSpc>
                <a:spcPts val="1624"/>
              </a:lnSpc>
            </a:pPr>
            <a:r>
              <a:rPr lang="en-US" sz="1070" b="0" u="none" strike="noStrike" dirty="0" err="1">
                <a:solidFill>
                  <a:srgbClr val="666666"/>
                </a:solidFill>
                <a:effectLst/>
                <a:uFillTx/>
                <a:latin typeface="Calibri"/>
              </a:rPr>
              <a:t>Включення</a:t>
            </a:r>
            <a:r>
              <a:rPr lang="en-US" sz="1070" b="0" u="none" strike="noStrike" dirty="0">
                <a:solidFill>
                  <a:srgbClr val="666666"/>
                </a:solidFill>
                <a:effectLst/>
                <a:uFillTx/>
                <a:latin typeface="Calibri"/>
              </a:rPr>
              <a:t> </a:t>
            </a:r>
            <a:r>
              <a:rPr lang="en-US" sz="1070" b="0" u="none" strike="noStrike" dirty="0" err="1">
                <a:solidFill>
                  <a:srgbClr val="666666"/>
                </a:solidFill>
                <a:effectLst/>
                <a:uFillTx/>
                <a:latin typeface="Calibri"/>
              </a:rPr>
              <a:t>голосів</a:t>
            </a:r>
            <a:r>
              <a:rPr lang="en-US" sz="1070" b="0" u="none" strike="noStrike" dirty="0">
                <a:solidFill>
                  <a:srgbClr val="666666"/>
                </a:solidFill>
                <a:effectLst/>
                <a:uFillTx/>
                <a:latin typeface="Calibri"/>
              </a:rPr>
              <a:t>, </a:t>
            </a:r>
            <a:r>
              <a:rPr lang="en-US" sz="1070" b="0" u="none" strike="noStrike" dirty="0" err="1">
                <a:solidFill>
                  <a:srgbClr val="666666"/>
                </a:solidFill>
                <a:effectLst/>
                <a:uFillTx/>
                <a:latin typeface="Calibri"/>
              </a:rPr>
              <a:t>що</a:t>
            </a:r>
            <a:r>
              <a:rPr lang="en-US" sz="1070" b="0" u="none" strike="noStrike" dirty="0">
                <a:solidFill>
                  <a:srgbClr val="666666"/>
                </a:solidFill>
                <a:effectLst/>
                <a:uFillTx/>
                <a:latin typeface="Calibri"/>
              </a:rPr>
              <a:t> </a:t>
            </a:r>
            <a:r>
              <a:rPr lang="en-US" sz="1070" b="0" u="none" strike="noStrike" dirty="0" err="1">
                <a:solidFill>
                  <a:srgbClr val="666666"/>
                </a:solidFill>
                <a:effectLst/>
                <a:uFillTx/>
                <a:latin typeface="Calibri"/>
              </a:rPr>
              <a:t>історично</a:t>
            </a:r>
            <a:r>
              <a:rPr lang="en-US" sz="1070" b="0" u="none" strike="noStrike" dirty="0">
                <a:solidFill>
                  <a:srgbClr val="666666"/>
                </a:solidFill>
                <a:effectLst/>
                <a:uFillTx/>
                <a:latin typeface="Calibri"/>
              </a:rPr>
              <a:t> </a:t>
            </a:r>
            <a:r>
              <a:rPr lang="en-US" sz="1070" b="0" u="none" strike="noStrike" dirty="0" err="1">
                <a:solidFill>
                  <a:srgbClr val="666666"/>
                </a:solidFill>
                <a:effectLst/>
                <a:uFillTx/>
                <a:latin typeface="Calibri"/>
              </a:rPr>
              <a:t>були</a:t>
            </a:r>
            <a:r>
              <a:rPr lang="en-US" sz="1070" b="0" u="none" strike="noStrike" dirty="0">
                <a:solidFill>
                  <a:srgbClr val="666666"/>
                </a:solidFill>
                <a:effectLst/>
                <a:uFillTx/>
                <a:latin typeface="Calibri"/>
              </a:rPr>
              <a:t> </a:t>
            </a:r>
            <a:r>
              <a:rPr lang="en-US" sz="1070" b="0" u="none" strike="noStrike" dirty="0" err="1">
                <a:solidFill>
                  <a:srgbClr val="666666"/>
                </a:solidFill>
                <a:effectLst/>
                <a:uFillTx/>
                <a:latin typeface="Calibri"/>
              </a:rPr>
              <a:t>маргіналізовані</a:t>
            </a:r>
            <a:r>
              <a:rPr lang="en-US" sz="1070" b="0" u="none" strike="noStrike" dirty="0">
                <a:solidFill>
                  <a:srgbClr val="666666"/>
                </a:solidFill>
                <a:effectLst/>
                <a:uFillTx/>
                <a:latin typeface="Calibri"/>
              </a:rPr>
              <a:t>, в </a:t>
            </a:r>
            <a:r>
              <a:rPr lang="en-US" sz="1070" b="0" u="none" strike="noStrike" dirty="0" err="1">
                <a:solidFill>
                  <a:srgbClr val="666666"/>
                </a:solidFill>
                <a:effectLst/>
                <a:uFillTx/>
                <a:latin typeface="Calibri"/>
              </a:rPr>
              <a:t>мистецьку</a:t>
            </a:r>
            <a:r>
              <a:rPr lang="en-US" sz="1070" b="0" u="none" strike="noStrike" dirty="0">
                <a:solidFill>
                  <a:srgbClr val="666666"/>
                </a:solidFill>
                <a:effectLst/>
                <a:uFillTx/>
                <a:latin typeface="Calibri"/>
              </a:rPr>
              <a:t> </a:t>
            </a:r>
            <a:r>
              <a:rPr lang="en-US" sz="1070" b="0" u="none" strike="noStrike" dirty="0" err="1">
                <a:solidFill>
                  <a:srgbClr val="666666"/>
                </a:solidFill>
                <a:effectLst/>
                <a:uFillTx/>
                <a:latin typeface="Calibri"/>
              </a:rPr>
              <a:t>та</a:t>
            </a:r>
            <a:r>
              <a:rPr lang="en-US" sz="1070" b="0" u="none" strike="noStrike" dirty="0">
                <a:solidFill>
                  <a:srgbClr val="666666"/>
                </a:solidFill>
                <a:effectLst/>
                <a:uFillTx/>
                <a:latin typeface="Calibri"/>
              </a:rPr>
              <a:t> </a:t>
            </a:r>
            <a:r>
              <a:rPr lang="en-US" sz="1070" b="0" u="none" strike="noStrike" dirty="0" err="1">
                <a:solidFill>
                  <a:srgbClr val="666666"/>
                </a:solidFill>
                <a:effectLst/>
                <a:uFillTx/>
                <a:latin typeface="Calibri"/>
              </a:rPr>
              <a:t>освітню</a:t>
            </a:r>
            <a:r>
              <a:rPr lang="en-US" sz="1070" b="0" u="none" strike="noStrike" dirty="0">
                <a:solidFill>
                  <a:srgbClr val="666666"/>
                </a:solidFill>
                <a:effectLst/>
                <a:uFillTx/>
                <a:latin typeface="Calibri"/>
              </a:rPr>
              <a:t> </a:t>
            </a:r>
            <a:r>
              <a:rPr lang="en-US" sz="1070" b="0" u="none" strike="noStrike" dirty="0" err="1">
                <a:solidFill>
                  <a:srgbClr val="666666"/>
                </a:solidFill>
                <a:effectLst/>
                <a:uFillTx/>
                <a:latin typeface="Calibri"/>
              </a:rPr>
              <a:t>практики</a:t>
            </a:r>
            <a:endParaRPr lang="en-US" sz="107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0" name="Rounded Rectangle 14"/>
          <p:cNvSpPr/>
          <p:nvPr/>
        </p:nvSpPr>
        <p:spPr>
          <a:xfrm>
            <a:off x="714600" y="5257800"/>
            <a:ext cx="5685840" cy="1161720"/>
          </a:xfrm>
          <a:prstGeom prst="roundRect">
            <a:avLst>
              <a:gd name="adj" fmla="val 9523"/>
            </a:avLst>
          </a:prstGeom>
          <a:solidFill>
            <a:srgbClr val="FFFFFF"/>
          </a:solidFill>
          <a:ln>
            <a:noFill/>
          </a:ln>
          <a:effectLst>
            <a:outerShdw blurRad="39960" dist="2304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 defTabSz="457200">
              <a:lnSpc>
                <a:spcPct val="100000"/>
              </a:lnSpc>
            </a:pPr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pic>
        <p:nvPicPr>
          <p:cNvPr id="221" name="Picture 15" descr="image.png"/>
          <p:cNvPicPr/>
          <p:nvPr/>
        </p:nvPicPr>
        <p:blipFill>
          <a:blip r:embed="rId5"/>
          <a:stretch/>
        </p:blipFill>
        <p:spPr>
          <a:xfrm>
            <a:off x="938340" y="5363460"/>
            <a:ext cx="266400" cy="2257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22" name="TextBox 16"/>
          <p:cNvSpPr/>
          <p:nvPr/>
        </p:nvSpPr>
        <p:spPr>
          <a:xfrm>
            <a:off x="1276200" y="5343120"/>
            <a:ext cx="4885920" cy="2664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73080" tIns="54720" rIns="73080" bIns="54720" anchor="ctr">
            <a:spAutoFit/>
          </a:bodyPr>
          <a:lstStyle/>
          <a:p>
            <a:pPr defTabSz="457200">
              <a:lnSpc>
                <a:spcPct val="100000"/>
              </a:lnSpc>
              <a:spcAft>
                <a:spcPts val="519"/>
              </a:spcAft>
            </a:pPr>
            <a:r>
              <a:rPr lang="en-US" sz="1320" b="1" u="none" strike="noStrike" dirty="0" err="1">
                <a:solidFill>
                  <a:srgbClr val="3F4A5B"/>
                </a:solidFill>
                <a:effectLst/>
                <a:uFillTx/>
                <a:latin typeface="Calibri"/>
              </a:rPr>
              <a:t>Міжнародний</a:t>
            </a:r>
            <a:r>
              <a:rPr lang="en-US" sz="1320" b="1" u="none" strike="noStrike" dirty="0">
                <a:solidFill>
                  <a:srgbClr val="3F4A5B"/>
                </a:solidFill>
                <a:effectLst/>
                <a:uFillTx/>
                <a:latin typeface="Calibri"/>
              </a:rPr>
              <a:t> </a:t>
            </a:r>
            <a:r>
              <a:rPr lang="en-US" sz="1320" b="1" u="none" strike="noStrike" dirty="0" err="1">
                <a:solidFill>
                  <a:srgbClr val="3F4A5B"/>
                </a:solidFill>
                <a:effectLst/>
                <a:uFillTx/>
                <a:latin typeface="Calibri"/>
              </a:rPr>
              <a:t>діалог</a:t>
            </a:r>
            <a:endParaRPr lang="en-US" sz="132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3" name="TextBox 17"/>
          <p:cNvSpPr/>
          <p:nvPr/>
        </p:nvSpPr>
        <p:spPr>
          <a:xfrm>
            <a:off x="857160" y="5590800"/>
            <a:ext cx="4885920" cy="4759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73080" tIns="54720" rIns="73080" bIns="54720" anchor="ctr">
            <a:spAutoFit/>
          </a:bodyPr>
          <a:lstStyle/>
          <a:p>
            <a:pPr defTabSz="457200">
              <a:lnSpc>
                <a:spcPts val="1624"/>
              </a:lnSpc>
            </a:pPr>
            <a:r>
              <a:rPr lang="en-US" sz="1070" b="0" u="none" strike="noStrike" dirty="0" err="1">
                <a:solidFill>
                  <a:srgbClr val="666666"/>
                </a:solidFill>
                <a:effectLst/>
                <a:uFillTx/>
                <a:latin typeface="Calibri"/>
              </a:rPr>
              <a:t>Створення</a:t>
            </a:r>
            <a:r>
              <a:rPr lang="en-US" sz="1070" b="0" u="none" strike="noStrike" dirty="0">
                <a:solidFill>
                  <a:srgbClr val="666666"/>
                </a:solidFill>
                <a:effectLst/>
                <a:uFillTx/>
                <a:latin typeface="Calibri"/>
              </a:rPr>
              <a:t> </a:t>
            </a:r>
            <a:r>
              <a:rPr lang="en-US" sz="1070" b="0" u="none" strike="noStrike" dirty="0" err="1">
                <a:solidFill>
                  <a:srgbClr val="666666"/>
                </a:solidFill>
                <a:effectLst/>
                <a:uFillTx/>
                <a:latin typeface="Calibri"/>
              </a:rPr>
              <a:t>простору</a:t>
            </a:r>
            <a:r>
              <a:rPr lang="en-US" sz="1070" b="0" u="none" strike="noStrike" dirty="0">
                <a:solidFill>
                  <a:srgbClr val="666666"/>
                </a:solidFill>
                <a:effectLst/>
                <a:uFillTx/>
                <a:latin typeface="Calibri"/>
              </a:rPr>
              <a:t> </a:t>
            </a:r>
            <a:r>
              <a:rPr lang="en-US" sz="1070" b="0" u="none" strike="noStrike" dirty="0" err="1">
                <a:solidFill>
                  <a:srgbClr val="666666"/>
                </a:solidFill>
                <a:effectLst/>
                <a:uFillTx/>
                <a:latin typeface="Calibri"/>
              </a:rPr>
              <a:t>для</a:t>
            </a:r>
            <a:r>
              <a:rPr lang="en-US" sz="1070" b="0" u="none" strike="noStrike" dirty="0">
                <a:solidFill>
                  <a:srgbClr val="666666"/>
                </a:solidFill>
                <a:effectLst/>
                <a:uFillTx/>
                <a:latin typeface="Calibri"/>
              </a:rPr>
              <a:t> </a:t>
            </a:r>
            <a:r>
              <a:rPr lang="en-US" sz="1070" b="0" u="none" strike="noStrike" dirty="0" err="1">
                <a:solidFill>
                  <a:srgbClr val="666666"/>
                </a:solidFill>
                <a:effectLst/>
                <a:uFillTx/>
                <a:latin typeface="Calibri"/>
              </a:rPr>
              <a:t>обміну</a:t>
            </a:r>
            <a:r>
              <a:rPr lang="en-US" sz="1070" b="0" u="none" strike="noStrike" dirty="0">
                <a:solidFill>
                  <a:srgbClr val="666666"/>
                </a:solidFill>
                <a:effectLst/>
                <a:uFillTx/>
                <a:latin typeface="Calibri"/>
              </a:rPr>
              <a:t> </a:t>
            </a:r>
            <a:r>
              <a:rPr lang="en-US" sz="1070" b="0" u="none" strike="noStrike" dirty="0" err="1">
                <a:solidFill>
                  <a:srgbClr val="666666"/>
                </a:solidFill>
                <a:effectLst/>
                <a:uFillTx/>
                <a:latin typeface="Calibri"/>
              </a:rPr>
              <a:t>ідеями</a:t>
            </a:r>
            <a:r>
              <a:rPr lang="en-US" sz="1070" b="0" u="none" strike="noStrike" dirty="0">
                <a:solidFill>
                  <a:srgbClr val="666666"/>
                </a:solidFill>
                <a:effectLst/>
                <a:uFillTx/>
                <a:latin typeface="Calibri"/>
              </a:rPr>
              <a:t> </a:t>
            </a:r>
            <a:r>
              <a:rPr lang="en-US" sz="1070" b="0" u="none" strike="noStrike" dirty="0" err="1">
                <a:solidFill>
                  <a:srgbClr val="666666"/>
                </a:solidFill>
                <a:effectLst/>
                <a:uFillTx/>
                <a:latin typeface="Calibri"/>
              </a:rPr>
              <a:t>між</a:t>
            </a:r>
            <a:r>
              <a:rPr lang="en-US" sz="1070" b="0" u="none" strike="noStrike" dirty="0">
                <a:solidFill>
                  <a:srgbClr val="666666"/>
                </a:solidFill>
                <a:effectLst/>
                <a:uFillTx/>
                <a:latin typeface="Calibri"/>
              </a:rPr>
              <a:t> </a:t>
            </a:r>
            <a:r>
              <a:rPr lang="en-US" sz="1070" b="0" u="none" strike="noStrike" dirty="0" err="1">
                <a:solidFill>
                  <a:srgbClr val="666666"/>
                </a:solidFill>
                <a:effectLst/>
                <a:uFillTx/>
                <a:latin typeface="Calibri"/>
              </a:rPr>
              <a:t>різними</a:t>
            </a:r>
            <a:r>
              <a:rPr lang="en-US" sz="1070" b="0" u="none" strike="noStrike" dirty="0">
                <a:solidFill>
                  <a:srgbClr val="666666"/>
                </a:solidFill>
                <a:effectLst/>
                <a:uFillTx/>
                <a:latin typeface="Calibri"/>
              </a:rPr>
              <a:t> </a:t>
            </a:r>
            <a:r>
              <a:rPr lang="en-US" sz="1070" b="0" u="none" strike="noStrike" dirty="0" err="1">
                <a:solidFill>
                  <a:srgbClr val="666666"/>
                </a:solidFill>
                <a:effectLst/>
                <a:uFillTx/>
                <a:latin typeface="Calibri"/>
              </a:rPr>
              <a:t>культурами</a:t>
            </a:r>
            <a:r>
              <a:rPr lang="en-US" sz="1070" b="0" u="none" strike="noStrike" dirty="0">
                <a:solidFill>
                  <a:srgbClr val="666666"/>
                </a:solidFill>
                <a:effectLst/>
                <a:uFillTx/>
                <a:latin typeface="Calibri"/>
              </a:rPr>
              <a:t>, </a:t>
            </a:r>
            <a:r>
              <a:rPr lang="en-US" sz="1070" b="0" u="none" strike="noStrike" dirty="0" err="1">
                <a:solidFill>
                  <a:srgbClr val="666666"/>
                </a:solidFill>
                <a:effectLst/>
                <a:uFillTx/>
                <a:latin typeface="Calibri"/>
              </a:rPr>
              <a:t>дисциплінами</a:t>
            </a:r>
            <a:r>
              <a:rPr lang="en-US" sz="1070" b="0" u="none" strike="noStrike" dirty="0">
                <a:solidFill>
                  <a:srgbClr val="666666"/>
                </a:solidFill>
                <a:effectLst/>
                <a:uFillTx/>
                <a:latin typeface="Calibri"/>
              </a:rPr>
              <a:t> </a:t>
            </a:r>
            <a:r>
              <a:rPr lang="en-US" sz="1070" b="0" u="none" strike="noStrike" dirty="0" err="1">
                <a:solidFill>
                  <a:srgbClr val="666666"/>
                </a:solidFill>
                <a:effectLst/>
                <a:uFillTx/>
                <a:latin typeface="Calibri"/>
              </a:rPr>
              <a:t>та</a:t>
            </a:r>
            <a:r>
              <a:rPr lang="en-US" sz="1070" b="0" u="none" strike="noStrike" dirty="0">
                <a:solidFill>
                  <a:srgbClr val="666666"/>
                </a:solidFill>
                <a:effectLst/>
                <a:uFillTx/>
                <a:latin typeface="Calibri"/>
              </a:rPr>
              <a:t> </a:t>
            </a:r>
            <a:r>
              <a:rPr lang="en-US" sz="1070" b="0" u="none" strike="noStrike" dirty="0" err="1">
                <a:solidFill>
                  <a:srgbClr val="666666"/>
                </a:solidFill>
                <a:effectLst/>
                <a:uFillTx/>
                <a:latin typeface="Calibri"/>
              </a:rPr>
              <a:t>країнами</a:t>
            </a:r>
            <a:endParaRPr lang="en-US" sz="107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4" name="Rectangle 18"/>
          <p:cNvSpPr/>
          <p:nvPr/>
        </p:nvSpPr>
        <p:spPr>
          <a:xfrm>
            <a:off x="6605640" y="429120"/>
            <a:ext cx="4885920" cy="2285640"/>
          </a:xfrm>
          <a:prstGeom prst="rect">
            <a:avLst/>
          </a:prstGeom>
          <a:blipFill rotWithShape="0">
            <a:blip r:embed="rId6"/>
            <a:srcRect/>
            <a:stretch/>
          </a:blipFill>
          <a:ln>
            <a:noFill/>
          </a:ln>
          <a:effectLst>
            <a:outerShdw blurRad="39960" dist="2304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 defTabSz="457200">
              <a:lnSpc>
                <a:spcPct val="100000"/>
              </a:lnSpc>
            </a:pPr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225" name="Rounded Rectangle 19"/>
          <p:cNvSpPr/>
          <p:nvPr/>
        </p:nvSpPr>
        <p:spPr>
          <a:xfrm>
            <a:off x="6661592" y="2861432"/>
            <a:ext cx="4885920" cy="1681408"/>
          </a:xfrm>
          <a:prstGeom prst="roundRect">
            <a:avLst>
              <a:gd name="adj" fmla="val 5882"/>
            </a:avLst>
          </a:prstGeom>
          <a:gradFill rotWithShape="0">
            <a:gsLst>
              <a:gs pos="0">
                <a:srgbClr val="8E9AAF"/>
              </a:gs>
              <a:gs pos="100000">
                <a:srgbClr val="3F4A5B"/>
              </a:gs>
            </a:gsLst>
            <a:lin ang="8100000"/>
          </a:gradFill>
          <a:ln>
            <a:noFill/>
          </a:ln>
          <a:effectLst>
            <a:outerShdw blurRad="39960" dist="2304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 defTabSz="457200">
              <a:lnSpc>
                <a:spcPct val="100000"/>
              </a:lnSpc>
            </a:pPr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226" name="TextBox 20"/>
          <p:cNvSpPr/>
          <p:nvPr/>
        </p:nvSpPr>
        <p:spPr>
          <a:xfrm>
            <a:off x="7135435" y="2905228"/>
            <a:ext cx="4409640" cy="2948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73080" tIns="54720" rIns="73080" bIns="54720" anchor="ctr">
            <a:spAutoFit/>
          </a:bodyPr>
          <a:lstStyle/>
          <a:p>
            <a:pPr defTabSz="457200">
              <a:lnSpc>
                <a:spcPct val="100000"/>
              </a:lnSpc>
              <a:spcAft>
                <a:spcPts val="975"/>
              </a:spcAft>
            </a:pPr>
            <a:r>
              <a:rPr lang="en-US" sz="1430" b="1" u="none" strike="noStrike" dirty="0">
                <a:solidFill>
                  <a:srgbClr val="FFFFFF"/>
                </a:solidFill>
                <a:effectLst/>
                <a:uFillTx/>
                <a:latin typeface="Calibri"/>
              </a:rPr>
              <a:t> </a:t>
            </a:r>
            <a:r>
              <a:rPr lang="en-US" sz="1110" b="0" u="none" strike="noStrike" dirty="0">
                <a:solidFill>
                  <a:schemeClr val="dk1"/>
                </a:solidFill>
                <a:effectLst/>
                <a:uFillTx/>
                <a:latin typeface="Calibri"/>
              </a:rPr>
              <a:t>  </a:t>
            </a:r>
            <a:r>
              <a:rPr lang="en-US" sz="1430" b="1" u="none" strike="noStrike" dirty="0">
                <a:solidFill>
                  <a:srgbClr val="FFFFFF"/>
                </a:solidFill>
                <a:effectLst/>
                <a:uFillTx/>
                <a:latin typeface="Calibri"/>
              </a:rPr>
              <a:t> </a:t>
            </a:r>
            <a:r>
              <a:rPr lang="en-US" sz="1430" b="1" u="none" strike="noStrike" dirty="0" err="1">
                <a:solidFill>
                  <a:srgbClr val="FFFFFF"/>
                </a:solidFill>
                <a:effectLst/>
                <a:uFillTx/>
                <a:latin typeface="Calibri"/>
              </a:rPr>
              <a:t>Міжнародна</a:t>
            </a:r>
            <a:r>
              <a:rPr lang="en-US" sz="1430" b="1" u="none" strike="noStrike" dirty="0">
                <a:solidFill>
                  <a:srgbClr val="FFFFFF"/>
                </a:solidFill>
                <a:effectLst/>
                <a:uFillTx/>
                <a:latin typeface="Calibri"/>
              </a:rPr>
              <a:t> </a:t>
            </a:r>
            <a:r>
              <a:rPr lang="en-US" sz="1430" b="1" u="none" strike="noStrike" dirty="0" err="1">
                <a:solidFill>
                  <a:srgbClr val="FFFFFF"/>
                </a:solidFill>
                <a:effectLst/>
                <a:uFillTx/>
                <a:latin typeface="Calibri"/>
              </a:rPr>
              <a:t>співпраця</a:t>
            </a:r>
            <a:r>
              <a:rPr lang="en-US" sz="1430" b="1" u="none" strike="noStrike" dirty="0">
                <a:solidFill>
                  <a:srgbClr val="FFFFFF"/>
                </a:solidFill>
                <a:effectLst/>
                <a:uFillTx/>
                <a:latin typeface="Calibri"/>
              </a:rPr>
              <a:t> </a:t>
            </a:r>
            <a:endParaRPr lang="en-US" sz="143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227" name="Picture 21" descr="image.png"/>
          <p:cNvPicPr/>
          <p:nvPr/>
        </p:nvPicPr>
        <p:blipFill>
          <a:blip r:embed="rId7"/>
          <a:stretch/>
        </p:blipFill>
        <p:spPr>
          <a:xfrm>
            <a:off x="6838740" y="2953350"/>
            <a:ext cx="228240" cy="1796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28" name="TextBox 22"/>
          <p:cNvSpPr/>
          <p:nvPr/>
        </p:nvSpPr>
        <p:spPr>
          <a:xfrm>
            <a:off x="6836303" y="3100528"/>
            <a:ext cx="4409640" cy="7711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73080" tIns="54720" rIns="73080" bIns="54720" anchor="ctr">
            <a:spAutoFit/>
          </a:bodyPr>
          <a:lstStyle/>
          <a:p>
            <a:pPr defTabSz="457200">
              <a:lnSpc>
                <a:spcPts val="1755"/>
              </a:lnSpc>
              <a:spcAft>
                <a:spcPts val="1301"/>
              </a:spcAft>
            </a:pPr>
            <a:r>
              <a:rPr lang="en-US" sz="1070" b="0" u="none" strike="noStrike" dirty="0" err="1">
                <a:solidFill>
                  <a:srgbClr val="FFFFFF"/>
                </a:solidFill>
                <a:effectLst/>
                <a:uFillTx/>
                <a:latin typeface="Calibri"/>
              </a:rPr>
              <a:t>Цей</a:t>
            </a:r>
            <a:r>
              <a:rPr lang="en-US" sz="1070" b="0" u="none" strike="noStrike" dirty="0">
                <a:solidFill>
                  <a:srgbClr val="FFFFFF"/>
                </a:solidFill>
                <a:effectLst/>
                <a:uFillTx/>
                <a:latin typeface="Calibri"/>
              </a:rPr>
              <a:t> </a:t>
            </a:r>
            <a:r>
              <a:rPr lang="en-US" sz="1070" b="0" u="none" strike="noStrike" dirty="0" err="1">
                <a:solidFill>
                  <a:srgbClr val="FFFFFF"/>
                </a:solidFill>
                <a:effectLst/>
                <a:uFillTx/>
                <a:latin typeface="Calibri"/>
              </a:rPr>
              <a:t>курс</a:t>
            </a:r>
            <a:r>
              <a:rPr lang="en-US" sz="1070" b="0" u="none" strike="noStrike" dirty="0">
                <a:solidFill>
                  <a:srgbClr val="FFFFFF"/>
                </a:solidFill>
                <a:effectLst/>
                <a:uFillTx/>
                <a:latin typeface="Calibri"/>
              </a:rPr>
              <a:t> є </a:t>
            </a:r>
            <a:r>
              <a:rPr lang="en-US" sz="1070" b="0" u="none" strike="noStrike" dirty="0" err="1">
                <a:solidFill>
                  <a:srgbClr val="FFFFFF"/>
                </a:solidFill>
                <a:effectLst/>
                <a:uFillTx/>
                <a:latin typeface="Calibri"/>
              </a:rPr>
              <a:t>важливою</a:t>
            </a:r>
            <a:r>
              <a:rPr lang="en-US" sz="1070" b="0" u="none" strike="noStrike" dirty="0">
                <a:solidFill>
                  <a:srgbClr val="FFFFFF"/>
                </a:solidFill>
                <a:effectLst/>
                <a:uFillTx/>
                <a:latin typeface="Calibri"/>
              </a:rPr>
              <a:t> </a:t>
            </a:r>
            <a:r>
              <a:rPr lang="en-US" sz="1070" b="0" u="none" strike="noStrike" dirty="0" err="1">
                <a:solidFill>
                  <a:srgbClr val="FFFFFF"/>
                </a:solidFill>
                <a:effectLst/>
                <a:uFillTx/>
                <a:latin typeface="Calibri"/>
              </a:rPr>
              <a:t>частиною</a:t>
            </a:r>
            <a:r>
              <a:rPr lang="en-US" sz="1070" b="0" u="none" strike="noStrike" dirty="0">
                <a:solidFill>
                  <a:srgbClr val="FFFFFF"/>
                </a:solidFill>
                <a:effectLst/>
                <a:uFillTx/>
                <a:latin typeface="Calibri"/>
              </a:rPr>
              <a:t> </a:t>
            </a:r>
            <a:r>
              <a:rPr lang="en-US" sz="1070" b="0" u="none" strike="noStrike" dirty="0" err="1">
                <a:solidFill>
                  <a:srgbClr val="FFFFFF"/>
                </a:solidFill>
                <a:effectLst/>
                <a:uFillTx/>
                <a:latin typeface="Calibri"/>
              </a:rPr>
              <a:t>співпраці</a:t>
            </a:r>
            <a:r>
              <a:rPr lang="en-US" sz="1070" b="0" u="none" strike="noStrike" dirty="0">
                <a:solidFill>
                  <a:srgbClr val="FFFFFF"/>
                </a:solidFill>
                <a:effectLst/>
                <a:uFillTx/>
                <a:latin typeface="Calibri"/>
              </a:rPr>
              <a:t> </a:t>
            </a:r>
            <a:r>
              <a:rPr lang="en-US" sz="1070" b="0" u="none" strike="noStrike" dirty="0" err="1">
                <a:solidFill>
                  <a:srgbClr val="FFFFFF"/>
                </a:solidFill>
                <a:effectLst/>
                <a:uFillTx/>
                <a:latin typeface="Calibri"/>
              </a:rPr>
              <a:t>між</a:t>
            </a:r>
            <a:r>
              <a:rPr lang="en-US" sz="1070" b="0" u="none" strike="noStrike" dirty="0">
                <a:solidFill>
                  <a:srgbClr val="FFFFFF"/>
                </a:solidFill>
                <a:effectLst/>
                <a:uFillTx/>
                <a:latin typeface="Calibri"/>
              </a:rPr>
              <a:t> </a:t>
            </a:r>
            <a:r>
              <a:rPr lang="en-US" sz="1070" b="0" u="none" strike="noStrike" dirty="0" err="1">
                <a:solidFill>
                  <a:srgbClr val="FFFFFF"/>
                </a:solidFill>
                <a:effectLst/>
                <a:uFillTx/>
                <a:latin typeface="Calibri"/>
              </a:rPr>
              <a:t>Харківською</a:t>
            </a:r>
            <a:r>
              <a:rPr lang="en-US" sz="1070" b="0" u="none" strike="noStrike" dirty="0">
                <a:solidFill>
                  <a:srgbClr val="FFFFFF"/>
                </a:solidFill>
                <a:effectLst/>
                <a:uFillTx/>
                <a:latin typeface="Calibri"/>
              </a:rPr>
              <a:t> </a:t>
            </a:r>
            <a:r>
              <a:rPr lang="en-US" sz="1070" b="0" u="none" strike="noStrike" dirty="0" err="1">
                <a:solidFill>
                  <a:srgbClr val="FFFFFF"/>
                </a:solidFill>
                <a:effectLst/>
                <a:uFillTx/>
                <a:latin typeface="Calibri"/>
              </a:rPr>
              <a:t>державною</a:t>
            </a:r>
            <a:r>
              <a:rPr lang="en-US" sz="1070" b="0" u="none" strike="noStrike" dirty="0">
                <a:solidFill>
                  <a:srgbClr val="FFFFFF"/>
                </a:solidFill>
                <a:effectLst/>
                <a:uFillTx/>
                <a:latin typeface="Calibri"/>
              </a:rPr>
              <a:t> </a:t>
            </a:r>
            <a:r>
              <a:rPr lang="en-US" sz="1070" b="0" u="none" strike="noStrike" dirty="0" err="1">
                <a:solidFill>
                  <a:srgbClr val="FFFFFF"/>
                </a:solidFill>
                <a:effectLst/>
                <a:uFillTx/>
                <a:latin typeface="Calibri"/>
              </a:rPr>
              <a:t>академією</a:t>
            </a:r>
            <a:r>
              <a:rPr lang="en-US" sz="1070" b="0" u="none" strike="noStrike" dirty="0">
                <a:solidFill>
                  <a:srgbClr val="FFFFFF"/>
                </a:solidFill>
                <a:effectLst/>
                <a:uFillTx/>
                <a:latin typeface="Calibri"/>
              </a:rPr>
              <a:t> </a:t>
            </a:r>
            <a:r>
              <a:rPr lang="en-US" sz="1070" b="0" u="none" strike="noStrike" dirty="0" err="1">
                <a:solidFill>
                  <a:srgbClr val="FFFFFF"/>
                </a:solidFill>
                <a:effectLst/>
                <a:uFillTx/>
                <a:latin typeface="Calibri"/>
              </a:rPr>
              <a:t>дизайну</a:t>
            </a:r>
            <a:r>
              <a:rPr lang="en-US" sz="1070" b="0" u="none" strike="noStrike" dirty="0">
                <a:solidFill>
                  <a:srgbClr val="FFFFFF"/>
                </a:solidFill>
                <a:effectLst/>
                <a:uFillTx/>
                <a:latin typeface="Calibri"/>
              </a:rPr>
              <a:t> і </a:t>
            </a:r>
            <a:r>
              <a:rPr lang="en-US" sz="1070" b="0" u="none" strike="noStrike" dirty="0" err="1">
                <a:solidFill>
                  <a:srgbClr val="FFFFFF"/>
                </a:solidFill>
                <a:effectLst/>
                <a:uFillTx/>
                <a:latin typeface="Calibri"/>
              </a:rPr>
              <a:t>мистецтв</a:t>
            </a:r>
            <a:r>
              <a:rPr lang="en-US" sz="1070" b="0" u="none" strike="noStrike" dirty="0">
                <a:solidFill>
                  <a:srgbClr val="FFFFFF"/>
                </a:solidFill>
                <a:effectLst/>
                <a:uFillTx/>
                <a:latin typeface="Calibri"/>
              </a:rPr>
              <a:t> </a:t>
            </a:r>
            <a:r>
              <a:rPr lang="en-US" sz="1070" b="0" u="none" strike="noStrike" dirty="0" err="1">
                <a:solidFill>
                  <a:srgbClr val="FFFFFF"/>
                </a:solidFill>
                <a:effectLst/>
                <a:uFillTx/>
                <a:latin typeface="Calibri"/>
              </a:rPr>
              <a:t>та</a:t>
            </a:r>
            <a:r>
              <a:rPr lang="en-US" sz="1070" b="0" u="none" strike="noStrike" dirty="0">
                <a:solidFill>
                  <a:srgbClr val="FFFFFF"/>
                </a:solidFill>
                <a:effectLst/>
                <a:uFillTx/>
                <a:latin typeface="Calibri"/>
              </a:rPr>
              <a:t> </a:t>
            </a:r>
            <a:r>
              <a:rPr lang="en-US" sz="1070" b="0" u="none" strike="noStrike" dirty="0" err="1">
                <a:solidFill>
                  <a:srgbClr val="FFFFFF"/>
                </a:solidFill>
                <a:effectLst/>
                <a:uFillTx/>
                <a:latin typeface="Calibri"/>
              </a:rPr>
              <a:t>Люцернським</a:t>
            </a:r>
            <a:r>
              <a:rPr lang="en-US" sz="1070" b="0" u="none" strike="noStrike" dirty="0">
                <a:solidFill>
                  <a:srgbClr val="FFFFFF"/>
                </a:solidFill>
                <a:effectLst/>
                <a:uFillTx/>
                <a:latin typeface="Calibri"/>
              </a:rPr>
              <a:t> </a:t>
            </a:r>
            <a:r>
              <a:rPr lang="en-US" sz="1070" b="0" u="none" strike="noStrike" dirty="0" err="1">
                <a:solidFill>
                  <a:srgbClr val="FFFFFF"/>
                </a:solidFill>
                <a:effectLst/>
                <a:uFillTx/>
                <a:latin typeface="Calibri"/>
              </a:rPr>
              <a:t>університетом</a:t>
            </a:r>
            <a:r>
              <a:rPr lang="en-US" sz="1070" b="0" u="none" strike="noStrike" dirty="0">
                <a:solidFill>
                  <a:srgbClr val="FFFFFF"/>
                </a:solidFill>
                <a:effectLst/>
                <a:uFillTx/>
                <a:latin typeface="Calibri"/>
              </a:rPr>
              <a:t> </a:t>
            </a:r>
            <a:r>
              <a:rPr lang="en-US" sz="1070" b="0" u="none" strike="noStrike" dirty="0" err="1">
                <a:solidFill>
                  <a:srgbClr val="FFFFFF"/>
                </a:solidFill>
                <a:effectLst/>
                <a:uFillTx/>
                <a:latin typeface="Calibri"/>
              </a:rPr>
              <a:t>прикладних</a:t>
            </a:r>
            <a:r>
              <a:rPr lang="en-US" sz="1070" b="0" u="none" strike="noStrike" dirty="0">
                <a:solidFill>
                  <a:srgbClr val="FFFFFF"/>
                </a:solidFill>
                <a:effectLst/>
                <a:uFillTx/>
                <a:latin typeface="Calibri"/>
              </a:rPr>
              <a:t> </a:t>
            </a:r>
            <a:r>
              <a:rPr lang="en-US" sz="1070" b="0" u="none" strike="noStrike" dirty="0" err="1">
                <a:solidFill>
                  <a:srgbClr val="FFFFFF"/>
                </a:solidFill>
                <a:effectLst/>
                <a:uFillTx/>
                <a:latin typeface="Calibri"/>
              </a:rPr>
              <a:t>наук</a:t>
            </a:r>
            <a:r>
              <a:rPr lang="en-US" sz="1070" b="0" u="none" strike="noStrike" dirty="0">
                <a:solidFill>
                  <a:srgbClr val="FFFFFF"/>
                </a:solidFill>
                <a:effectLst/>
                <a:uFillTx/>
                <a:latin typeface="Calibri"/>
              </a:rPr>
              <a:t> і </a:t>
            </a:r>
            <a:r>
              <a:rPr lang="en-US" sz="1070" b="0" u="none" strike="noStrike" dirty="0" err="1">
                <a:solidFill>
                  <a:srgbClr val="FFFFFF"/>
                </a:solidFill>
                <a:effectLst/>
                <a:uFillTx/>
                <a:latin typeface="Calibri"/>
              </a:rPr>
              <a:t>мистецтв</a:t>
            </a:r>
            <a:endParaRPr lang="en-US" sz="107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9" name="Rounded Rectangle 23"/>
          <p:cNvSpPr/>
          <p:nvPr/>
        </p:nvSpPr>
        <p:spPr>
          <a:xfrm>
            <a:off x="6906669" y="3877380"/>
            <a:ext cx="2114280" cy="594748"/>
          </a:xfrm>
          <a:prstGeom prst="roundRect">
            <a:avLst>
              <a:gd name="adj" fmla="val 21333"/>
            </a:avLst>
          </a:prstGeom>
          <a:solidFill>
            <a:srgbClr val="FFFFFF">
              <a:alpha val="10000"/>
            </a:srgbClr>
          </a:solidFill>
          <a:ln>
            <a:noFill/>
          </a:ln>
          <a:effectLst>
            <a:outerShdw blurRad="39960" dist="2304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 defTabSz="457200">
              <a:lnSpc>
                <a:spcPct val="100000"/>
              </a:lnSpc>
            </a:pPr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230" name="TextBox 24"/>
          <p:cNvSpPr/>
          <p:nvPr/>
        </p:nvSpPr>
        <p:spPr>
          <a:xfrm>
            <a:off x="6952860" y="4179157"/>
            <a:ext cx="1828440" cy="1900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73080" tIns="54720" rIns="73080" bIns="54720" anchor="ctr">
            <a:spAutoFit/>
          </a:bodyPr>
          <a:lstStyle/>
          <a:p>
            <a:pPr algn="ctr" defTabSz="457200">
              <a:lnSpc>
                <a:spcPct val="100000"/>
              </a:lnSpc>
              <a:spcAft>
                <a:spcPts val="326"/>
              </a:spcAft>
            </a:pPr>
            <a:r>
              <a:rPr lang="en-US" sz="960" b="1" u="none" strike="noStrike" dirty="0">
                <a:solidFill>
                  <a:srgbClr val="FFFFFF"/>
                </a:solidFill>
                <a:effectLst/>
                <a:uFillTx/>
                <a:latin typeface="Calibri"/>
              </a:rPr>
              <a:t>ХДАК</a:t>
            </a:r>
            <a:endParaRPr lang="en-US" sz="96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31" name="TextBox 25"/>
          <p:cNvSpPr/>
          <p:nvPr/>
        </p:nvSpPr>
        <p:spPr>
          <a:xfrm>
            <a:off x="6943320" y="3942450"/>
            <a:ext cx="1828440" cy="1900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73080" tIns="54720" rIns="73080" bIns="54720" anchor="ctr">
            <a:spAutoFit/>
          </a:bodyPr>
          <a:lstStyle/>
          <a:p>
            <a:pPr algn="ctr" defTabSz="457200">
              <a:lnSpc>
                <a:spcPct val="100000"/>
              </a:lnSpc>
            </a:pPr>
            <a:r>
              <a:rPr lang="en-US" sz="960" b="0" u="none" strike="noStrike" dirty="0" err="1">
                <a:solidFill>
                  <a:srgbClr val="FFFFFF"/>
                </a:solidFill>
                <a:effectLst/>
                <a:uFillTx/>
                <a:latin typeface="Calibri"/>
              </a:rPr>
              <a:t>Харків</a:t>
            </a:r>
            <a:endParaRPr lang="en-US" sz="96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32" name="Rounded Rectangle 26"/>
          <p:cNvSpPr/>
          <p:nvPr/>
        </p:nvSpPr>
        <p:spPr>
          <a:xfrm>
            <a:off x="9168314" y="3853170"/>
            <a:ext cx="2114280" cy="599940"/>
          </a:xfrm>
          <a:prstGeom prst="roundRect">
            <a:avLst>
              <a:gd name="adj" fmla="val 21333"/>
            </a:avLst>
          </a:prstGeom>
          <a:solidFill>
            <a:srgbClr val="FFFFFF">
              <a:alpha val="10000"/>
            </a:srgbClr>
          </a:solidFill>
          <a:ln>
            <a:noFill/>
          </a:ln>
          <a:effectLst>
            <a:outerShdw blurRad="39960" dist="2304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 defTabSz="457200">
              <a:lnSpc>
                <a:spcPct val="100000"/>
              </a:lnSpc>
            </a:pPr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233" name="TextBox 27"/>
          <p:cNvSpPr/>
          <p:nvPr/>
        </p:nvSpPr>
        <p:spPr>
          <a:xfrm>
            <a:off x="9248760" y="4180950"/>
            <a:ext cx="1828440" cy="1900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73080" tIns="54720" rIns="73080" bIns="54720" anchor="ctr">
            <a:spAutoFit/>
          </a:bodyPr>
          <a:lstStyle/>
          <a:p>
            <a:pPr algn="ctr" defTabSz="457200">
              <a:lnSpc>
                <a:spcPct val="100000"/>
              </a:lnSpc>
              <a:spcAft>
                <a:spcPts val="326"/>
              </a:spcAft>
            </a:pPr>
            <a:r>
              <a:rPr lang="en-US" sz="960" b="1" u="none" strike="noStrike" dirty="0">
                <a:solidFill>
                  <a:srgbClr val="FFFFFF"/>
                </a:solidFill>
                <a:effectLst/>
                <a:uFillTx/>
                <a:latin typeface="Calibri"/>
              </a:rPr>
              <a:t>HSLU</a:t>
            </a:r>
            <a:endParaRPr lang="en-US" sz="96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34" name="TextBox 28"/>
          <p:cNvSpPr/>
          <p:nvPr/>
        </p:nvSpPr>
        <p:spPr>
          <a:xfrm>
            <a:off x="9275331" y="3908790"/>
            <a:ext cx="1828440" cy="1900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73080" tIns="54720" rIns="73080" bIns="54720" anchor="ctr">
            <a:spAutoFit/>
          </a:bodyPr>
          <a:lstStyle/>
          <a:p>
            <a:pPr algn="ctr" defTabSz="457200">
              <a:lnSpc>
                <a:spcPct val="100000"/>
              </a:lnSpc>
            </a:pPr>
            <a:r>
              <a:rPr lang="en-US" sz="960" b="0" u="none" strike="noStrike" dirty="0" err="1">
                <a:solidFill>
                  <a:srgbClr val="FFFFFF"/>
                </a:solidFill>
                <a:effectLst/>
                <a:uFillTx/>
                <a:latin typeface="Calibri"/>
              </a:rPr>
              <a:t>Люцерн</a:t>
            </a:r>
            <a:endParaRPr lang="en-US" sz="96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35" name="Rounded Rectangle 29"/>
          <p:cNvSpPr/>
          <p:nvPr/>
        </p:nvSpPr>
        <p:spPr>
          <a:xfrm>
            <a:off x="6819480" y="4739248"/>
            <a:ext cx="4885920" cy="1590480"/>
          </a:xfrm>
          <a:prstGeom prst="roundRect">
            <a:avLst>
              <a:gd name="adj" fmla="val 9580"/>
            </a:avLst>
          </a:prstGeom>
          <a:solidFill>
            <a:srgbClr val="FFFFFF"/>
          </a:solidFill>
          <a:ln>
            <a:noFill/>
          </a:ln>
          <a:effectLst>
            <a:outerShdw blurRad="39960" dist="2304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 defTabSz="457200">
              <a:lnSpc>
                <a:spcPct val="100000"/>
              </a:lnSpc>
            </a:pPr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236" name="TextBox 30"/>
          <p:cNvSpPr/>
          <p:nvPr/>
        </p:nvSpPr>
        <p:spPr>
          <a:xfrm>
            <a:off x="7310700" y="4852142"/>
            <a:ext cx="4504680" cy="2664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73080" tIns="54720" rIns="73080" bIns="54720" anchor="ctr">
            <a:spAutoFit/>
          </a:bodyPr>
          <a:lstStyle/>
          <a:p>
            <a:pPr defTabSz="457200">
              <a:lnSpc>
                <a:spcPct val="100000"/>
              </a:lnSpc>
              <a:spcAft>
                <a:spcPts val="975"/>
              </a:spcAft>
            </a:pPr>
            <a:r>
              <a:rPr lang="en-US" sz="1320" b="1" u="none" strike="noStrike" dirty="0">
                <a:solidFill>
                  <a:srgbClr val="3F4A5B"/>
                </a:solidFill>
                <a:effectLst/>
                <a:uFillTx/>
                <a:latin typeface="Calibri"/>
              </a:rPr>
              <a:t> </a:t>
            </a:r>
            <a:r>
              <a:rPr lang="en-US" sz="1110" b="0" u="none" strike="noStrike" dirty="0">
                <a:solidFill>
                  <a:schemeClr val="dk1"/>
                </a:solidFill>
                <a:effectLst/>
                <a:uFillTx/>
                <a:latin typeface="Calibri"/>
              </a:rPr>
              <a:t>  </a:t>
            </a:r>
            <a:r>
              <a:rPr lang="en-US" sz="1320" b="1" u="none" strike="noStrike" dirty="0">
                <a:solidFill>
                  <a:srgbClr val="3F4A5B"/>
                </a:solidFill>
                <a:effectLst/>
                <a:uFillTx/>
                <a:latin typeface="Calibri"/>
              </a:rPr>
              <a:t> </a:t>
            </a:r>
            <a:r>
              <a:rPr lang="en-US" sz="1320" b="1" u="none" strike="noStrike" dirty="0" err="1">
                <a:solidFill>
                  <a:srgbClr val="3F4A5B"/>
                </a:solidFill>
                <a:effectLst/>
                <a:uFillTx/>
                <a:latin typeface="Calibri"/>
              </a:rPr>
              <a:t>Можливості</a:t>
            </a:r>
            <a:r>
              <a:rPr lang="en-US" sz="1320" b="1" u="none" strike="noStrike" dirty="0">
                <a:solidFill>
                  <a:srgbClr val="3F4A5B"/>
                </a:solidFill>
                <a:effectLst/>
                <a:uFillTx/>
                <a:latin typeface="Calibri"/>
              </a:rPr>
              <a:t> </a:t>
            </a:r>
            <a:r>
              <a:rPr lang="en-US" sz="1320" b="1" u="none" strike="noStrike" dirty="0" err="1">
                <a:solidFill>
                  <a:srgbClr val="3F4A5B"/>
                </a:solidFill>
                <a:effectLst/>
                <a:uFillTx/>
                <a:latin typeface="Calibri"/>
              </a:rPr>
              <a:t>для</a:t>
            </a:r>
            <a:r>
              <a:rPr lang="en-US" sz="1320" b="1" u="none" strike="noStrike" dirty="0">
                <a:solidFill>
                  <a:srgbClr val="3F4A5B"/>
                </a:solidFill>
                <a:effectLst/>
                <a:uFillTx/>
                <a:latin typeface="Calibri"/>
              </a:rPr>
              <a:t> </a:t>
            </a:r>
            <a:r>
              <a:rPr lang="en-US" sz="1320" b="1" u="none" strike="noStrike" dirty="0" err="1">
                <a:solidFill>
                  <a:srgbClr val="3F4A5B"/>
                </a:solidFill>
                <a:effectLst/>
                <a:uFillTx/>
                <a:latin typeface="Calibri"/>
              </a:rPr>
              <a:t>студентів</a:t>
            </a:r>
            <a:r>
              <a:rPr lang="en-US" sz="1320" b="1" u="none" strike="noStrike" dirty="0">
                <a:solidFill>
                  <a:srgbClr val="3F4A5B"/>
                </a:solidFill>
                <a:effectLst/>
                <a:uFillTx/>
                <a:latin typeface="Calibri"/>
              </a:rPr>
              <a:t> </a:t>
            </a:r>
            <a:endParaRPr lang="en-US" sz="132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237" name="Picture 31" descr="image.png"/>
          <p:cNvPicPr/>
          <p:nvPr/>
        </p:nvPicPr>
        <p:blipFill>
          <a:blip r:embed="rId8"/>
          <a:stretch/>
        </p:blipFill>
        <p:spPr>
          <a:xfrm>
            <a:off x="6978877" y="4894297"/>
            <a:ext cx="228240" cy="1940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38" name="Rounded Rectangle 32"/>
          <p:cNvSpPr/>
          <p:nvPr/>
        </p:nvSpPr>
        <p:spPr>
          <a:xfrm>
            <a:off x="7310700" y="5286551"/>
            <a:ext cx="1209240" cy="342720"/>
          </a:xfrm>
          <a:prstGeom prst="roundRect">
            <a:avLst>
              <a:gd name="adj" fmla="val 111111"/>
            </a:avLst>
          </a:prstGeom>
          <a:solidFill>
            <a:srgbClr val="8E9AAF">
              <a:alpha val="15000"/>
            </a:srgbClr>
          </a:solidFill>
          <a:ln>
            <a:noFill/>
          </a:ln>
          <a:effectLst>
            <a:outerShdw blurRad="39960" dist="2304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 defTabSz="457200">
              <a:lnSpc>
                <a:spcPct val="100000"/>
              </a:lnSpc>
            </a:pPr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239" name="TextBox 33"/>
          <p:cNvSpPr/>
          <p:nvPr/>
        </p:nvSpPr>
        <p:spPr>
          <a:xfrm>
            <a:off x="7423754" y="5260174"/>
            <a:ext cx="1209240" cy="3427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73080" tIns="54720" rIns="73080" bIns="54720" anchor="ctr">
            <a:spAutoFit/>
          </a:bodyPr>
          <a:lstStyle/>
          <a:p>
            <a:pPr defTabSz="457200">
              <a:lnSpc>
                <a:spcPct val="100000"/>
              </a:lnSpc>
            </a:pPr>
            <a:r>
              <a:rPr lang="en-US" sz="960" b="1" u="none" strike="noStrike" dirty="0">
                <a:solidFill>
                  <a:srgbClr val="3F4A5B"/>
                </a:solidFill>
                <a:effectLst/>
                <a:uFillTx/>
                <a:latin typeface="Calibri"/>
              </a:rPr>
              <a:t> </a:t>
            </a:r>
            <a:r>
              <a:rPr lang="en-US" sz="1110" b="0" u="none" strike="noStrike" dirty="0">
                <a:solidFill>
                  <a:schemeClr val="dk1"/>
                </a:solidFill>
                <a:effectLst/>
                <a:uFillTx/>
                <a:latin typeface="Calibri"/>
              </a:rPr>
              <a:t>  </a:t>
            </a:r>
            <a:r>
              <a:rPr lang="en-US" sz="960" b="1" u="none" strike="noStrike" dirty="0">
                <a:solidFill>
                  <a:srgbClr val="3F4A5B"/>
                </a:solidFill>
                <a:effectLst/>
                <a:uFillTx/>
                <a:latin typeface="Calibri"/>
              </a:rPr>
              <a:t> </a:t>
            </a:r>
            <a:r>
              <a:rPr lang="en-US" sz="960" b="1" u="none" strike="noStrike" dirty="0" err="1">
                <a:solidFill>
                  <a:srgbClr val="3F4A5B"/>
                </a:solidFill>
                <a:effectLst/>
                <a:uFillTx/>
                <a:latin typeface="Calibri"/>
              </a:rPr>
              <a:t>Навчання</a:t>
            </a:r>
            <a:r>
              <a:rPr lang="en-US" sz="960" b="1" u="none" strike="noStrike" dirty="0">
                <a:solidFill>
                  <a:srgbClr val="3F4A5B"/>
                </a:solidFill>
                <a:effectLst/>
                <a:uFillTx/>
                <a:latin typeface="Calibri"/>
              </a:rPr>
              <a:t> </a:t>
            </a:r>
            <a:endParaRPr lang="en-US" sz="96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240" name="Picture 34" descr="image.png"/>
          <p:cNvPicPr/>
          <p:nvPr/>
        </p:nvPicPr>
        <p:blipFill>
          <a:blip r:embed="rId9"/>
          <a:stretch/>
        </p:blipFill>
        <p:spPr>
          <a:xfrm>
            <a:off x="7036117" y="5305805"/>
            <a:ext cx="171000" cy="1378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41" name="Rounded Rectangle 35"/>
          <p:cNvSpPr/>
          <p:nvPr/>
        </p:nvSpPr>
        <p:spPr>
          <a:xfrm>
            <a:off x="8837806" y="5282024"/>
            <a:ext cx="1304640" cy="342720"/>
          </a:xfrm>
          <a:prstGeom prst="roundRect">
            <a:avLst>
              <a:gd name="adj" fmla="val 111111"/>
            </a:avLst>
          </a:prstGeom>
          <a:solidFill>
            <a:srgbClr val="8E9AAF">
              <a:alpha val="15000"/>
            </a:srgbClr>
          </a:solidFill>
          <a:ln>
            <a:noFill/>
          </a:ln>
          <a:effectLst>
            <a:outerShdw blurRad="39960" dist="2304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 defTabSz="457200">
              <a:lnSpc>
                <a:spcPct val="100000"/>
              </a:lnSpc>
            </a:pPr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242" name="TextBox 36"/>
          <p:cNvSpPr/>
          <p:nvPr/>
        </p:nvSpPr>
        <p:spPr>
          <a:xfrm>
            <a:off x="8986860" y="5251458"/>
            <a:ext cx="1304640" cy="3427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73080" tIns="54720" rIns="73080" bIns="54720" anchor="ctr">
            <a:spAutoFit/>
          </a:bodyPr>
          <a:lstStyle/>
          <a:p>
            <a:pPr defTabSz="457200">
              <a:lnSpc>
                <a:spcPct val="100000"/>
              </a:lnSpc>
            </a:pPr>
            <a:r>
              <a:rPr lang="en-US" sz="960" b="1" u="none" strike="noStrike" dirty="0">
                <a:solidFill>
                  <a:srgbClr val="3F4A5B"/>
                </a:solidFill>
                <a:effectLst/>
                <a:uFillTx/>
                <a:latin typeface="Calibri"/>
              </a:rPr>
              <a:t> </a:t>
            </a:r>
            <a:r>
              <a:rPr lang="en-US" sz="1110" b="0" u="none" strike="noStrike" dirty="0">
                <a:solidFill>
                  <a:schemeClr val="dk1"/>
                </a:solidFill>
                <a:effectLst/>
                <a:uFillTx/>
                <a:latin typeface="Calibri"/>
              </a:rPr>
              <a:t>  </a:t>
            </a:r>
            <a:r>
              <a:rPr lang="en-US" sz="960" b="1" u="none" strike="noStrike" dirty="0">
                <a:solidFill>
                  <a:srgbClr val="3F4A5B"/>
                </a:solidFill>
                <a:effectLst/>
                <a:uFillTx/>
                <a:latin typeface="Calibri"/>
              </a:rPr>
              <a:t> </a:t>
            </a:r>
            <a:r>
              <a:rPr lang="en-US" sz="960" b="1" u="none" strike="noStrike" dirty="0" err="1">
                <a:solidFill>
                  <a:srgbClr val="3F4A5B"/>
                </a:solidFill>
                <a:effectLst/>
                <a:uFillTx/>
                <a:latin typeface="Calibri"/>
              </a:rPr>
              <a:t>Нетворкінг</a:t>
            </a:r>
            <a:r>
              <a:rPr lang="en-US" sz="960" b="1" u="none" strike="noStrike" dirty="0">
                <a:solidFill>
                  <a:srgbClr val="3F4A5B"/>
                </a:solidFill>
                <a:effectLst/>
                <a:uFillTx/>
                <a:latin typeface="Calibri"/>
              </a:rPr>
              <a:t> </a:t>
            </a:r>
            <a:endParaRPr lang="en-US" sz="96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243" name="Picture 37" descr="image.png"/>
          <p:cNvPicPr/>
          <p:nvPr/>
        </p:nvPicPr>
        <p:blipFill>
          <a:blip r:embed="rId10"/>
          <a:stretch/>
        </p:blipFill>
        <p:spPr>
          <a:xfrm>
            <a:off x="8623523" y="5348576"/>
            <a:ext cx="171000" cy="993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44" name="Rounded Rectangle 38"/>
          <p:cNvSpPr/>
          <p:nvPr/>
        </p:nvSpPr>
        <p:spPr>
          <a:xfrm>
            <a:off x="10440554" y="5295330"/>
            <a:ext cx="1199880" cy="342720"/>
          </a:xfrm>
          <a:prstGeom prst="roundRect">
            <a:avLst>
              <a:gd name="adj" fmla="val 111111"/>
            </a:avLst>
          </a:prstGeom>
          <a:solidFill>
            <a:srgbClr val="8E9AAF">
              <a:alpha val="15000"/>
            </a:srgbClr>
          </a:solidFill>
          <a:ln>
            <a:noFill/>
          </a:ln>
          <a:effectLst>
            <a:outerShdw blurRad="39960" dist="2304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 defTabSz="457200">
              <a:lnSpc>
                <a:spcPct val="100000"/>
              </a:lnSpc>
            </a:pPr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245" name="TextBox 39"/>
          <p:cNvSpPr/>
          <p:nvPr/>
        </p:nvSpPr>
        <p:spPr>
          <a:xfrm>
            <a:off x="10527162" y="5276576"/>
            <a:ext cx="1199880" cy="3427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73080" tIns="54720" rIns="73080" bIns="54720" anchor="ctr">
            <a:spAutoFit/>
          </a:bodyPr>
          <a:lstStyle/>
          <a:p>
            <a:pPr defTabSz="457200">
              <a:lnSpc>
                <a:spcPct val="100000"/>
              </a:lnSpc>
            </a:pPr>
            <a:r>
              <a:rPr lang="en-US" sz="960" b="1" u="none" strike="noStrike" dirty="0">
                <a:solidFill>
                  <a:srgbClr val="3F4A5B"/>
                </a:solidFill>
                <a:effectLst/>
                <a:uFillTx/>
                <a:latin typeface="Calibri"/>
              </a:rPr>
              <a:t> </a:t>
            </a:r>
            <a:r>
              <a:rPr lang="en-US" sz="1110" b="0" u="none" strike="noStrike" dirty="0">
                <a:solidFill>
                  <a:schemeClr val="dk1"/>
                </a:solidFill>
                <a:effectLst/>
                <a:uFillTx/>
                <a:latin typeface="Calibri"/>
              </a:rPr>
              <a:t>  </a:t>
            </a:r>
            <a:r>
              <a:rPr lang="en-US" sz="960" b="1" u="none" strike="noStrike" dirty="0">
                <a:solidFill>
                  <a:srgbClr val="3F4A5B"/>
                </a:solidFill>
                <a:effectLst/>
                <a:uFillTx/>
                <a:latin typeface="Calibri"/>
              </a:rPr>
              <a:t> </a:t>
            </a:r>
            <a:r>
              <a:rPr lang="en-US" sz="960" b="1" u="none" strike="noStrike" dirty="0" err="1">
                <a:solidFill>
                  <a:srgbClr val="3F4A5B"/>
                </a:solidFill>
                <a:effectLst/>
                <a:uFillTx/>
                <a:latin typeface="Calibri"/>
              </a:rPr>
              <a:t>Творчість</a:t>
            </a:r>
            <a:r>
              <a:rPr lang="en-US" sz="960" b="1" u="none" strike="noStrike" dirty="0">
                <a:solidFill>
                  <a:srgbClr val="3F4A5B"/>
                </a:solidFill>
                <a:effectLst/>
                <a:uFillTx/>
                <a:latin typeface="Calibri"/>
              </a:rPr>
              <a:t> </a:t>
            </a:r>
            <a:endParaRPr lang="en-US" sz="96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246" name="Picture 40" descr="image.png"/>
          <p:cNvPicPr/>
          <p:nvPr/>
        </p:nvPicPr>
        <p:blipFill>
          <a:blip r:embed="rId11"/>
          <a:stretch/>
        </p:blipFill>
        <p:spPr>
          <a:xfrm>
            <a:off x="10269554" y="5363460"/>
            <a:ext cx="171000" cy="1490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47" name="Rounded Rectangle 41"/>
          <p:cNvSpPr/>
          <p:nvPr/>
        </p:nvSpPr>
        <p:spPr>
          <a:xfrm>
            <a:off x="6829200" y="7458120"/>
            <a:ext cx="1952280" cy="342720"/>
          </a:xfrm>
          <a:prstGeom prst="roundRect">
            <a:avLst>
              <a:gd name="adj" fmla="val 111111"/>
            </a:avLst>
          </a:prstGeom>
          <a:solidFill>
            <a:srgbClr val="8E9AAF">
              <a:alpha val="15000"/>
            </a:srgbClr>
          </a:solidFill>
          <a:ln>
            <a:noFill/>
          </a:ln>
          <a:effectLst>
            <a:outerShdw blurRad="39960" dist="2304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 defTabSz="457200">
              <a:lnSpc>
                <a:spcPct val="100000"/>
              </a:lnSpc>
            </a:pPr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248" name="TextBox 42"/>
          <p:cNvSpPr/>
          <p:nvPr/>
        </p:nvSpPr>
        <p:spPr>
          <a:xfrm>
            <a:off x="6829200" y="7458120"/>
            <a:ext cx="1952280" cy="3427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73080" tIns="54720" rIns="73080" bIns="54720" anchor="ctr">
            <a:spAutoFit/>
          </a:bodyPr>
          <a:lstStyle/>
          <a:p>
            <a:pPr defTabSz="457200">
              <a:lnSpc>
                <a:spcPct val="100000"/>
              </a:lnSpc>
            </a:pPr>
            <a:r>
              <a:rPr lang="en-US" sz="960" b="1" u="none" strike="noStrike">
                <a:solidFill>
                  <a:srgbClr val="3F4A5B"/>
                </a:solidFill>
                <a:effectLst/>
                <a:uFillTx/>
                <a:latin typeface="Calibri"/>
              </a:rPr>
              <a:t> </a:t>
            </a:r>
            <a:r>
              <a:rPr lang="en-US" sz="111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  </a:t>
            </a:r>
            <a:r>
              <a:rPr lang="en-US" sz="960" b="1" u="none" strike="noStrike">
                <a:solidFill>
                  <a:srgbClr val="3F4A5B"/>
                </a:solidFill>
                <a:effectLst/>
                <a:uFillTx/>
                <a:latin typeface="Calibri"/>
              </a:rPr>
              <a:t> Міжнародний досвід </a:t>
            </a:r>
            <a:endParaRPr lang="en-US" sz="96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249" name="Picture 43" descr="image.png"/>
          <p:cNvPicPr/>
          <p:nvPr/>
        </p:nvPicPr>
        <p:blipFill>
          <a:blip r:embed="rId12"/>
          <a:stretch/>
        </p:blipFill>
        <p:spPr>
          <a:xfrm>
            <a:off x="6981480" y="7554960"/>
            <a:ext cx="171000" cy="1490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50" name="Rounded Rectangle 44"/>
          <p:cNvSpPr/>
          <p:nvPr/>
        </p:nvSpPr>
        <p:spPr>
          <a:xfrm>
            <a:off x="8895960" y="7458120"/>
            <a:ext cx="1437840" cy="342720"/>
          </a:xfrm>
          <a:prstGeom prst="roundRect">
            <a:avLst>
              <a:gd name="adj" fmla="val 111111"/>
            </a:avLst>
          </a:prstGeom>
          <a:solidFill>
            <a:srgbClr val="8E9AAF">
              <a:alpha val="15000"/>
            </a:srgbClr>
          </a:solidFill>
          <a:ln>
            <a:noFill/>
          </a:ln>
          <a:effectLst>
            <a:outerShdw blurRad="39960" dist="2304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 defTabSz="457200">
              <a:lnSpc>
                <a:spcPct val="100000"/>
              </a:lnSpc>
            </a:pPr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251" name="TextBox 45"/>
          <p:cNvSpPr/>
          <p:nvPr/>
        </p:nvSpPr>
        <p:spPr>
          <a:xfrm>
            <a:off x="8895960" y="7458120"/>
            <a:ext cx="1437840" cy="3427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73080" tIns="54720" rIns="73080" bIns="54720" anchor="ctr">
            <a:spAutoFit/>
          </a:bodyPr>
          <a:lstStyle/>
          <a:p>
            <a:pPr defTabSz="457200">
              <a:lnSpc>
                <a:spcPct val="100000"/>
              </a:lnSpc>
            </a:pPr>
            <a:r>
              <a:rPr lang="en-US" sz="960" b="1" u="none" strike="noStrike">
                <a:solidFill>
                  <a:srgbClr val="3F4A5B"/>
                </a:solidFill>
                <a:effectLst/>
                <a:uFillTx/>
                <a:latin typeface="Calibri"/>
              </a:rPr>
              <a:t> </a:t>
            </a:r>
            <a:r>
              <a:rPr lang="en-US" sz="111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  </a:t>
            </a:r>
            <a:r>
              <a:rPr lang="en-US" sz="960" b="1" u="none" strike="noStrike">
                <a:solidFill>
                  <a:srgbClr val="3F4A5B"/>
                </a:solidFill>
                <a:effectLst/>
                <a:uFillTx/>
                <a:latin typeface="Calibri"/>
              </a:rPr>
              <a:t> Дослідження </a:t>
            </a:r>
            <a:endParaRPr lang="en-US" sz="96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252" name="Picture 46" descr="image.png"/>
          <p:cNvPicPr/>
          <p:nvPr/>
        </p:nvPicPr>
        <p:blipFill>
          <a:blip r:embed="rId13"/>
          <a:stretch/>
        </p:blipFill>
        <p:spPr>
          <a:xfrm>
            <a:off x="9048600" y="7553520"/>
            <a:ext cx="171000" cy="151560"/>
          </a:xfrm>
          <a:prstGeom prst="rect">
            <a:avLst/>
          </a:prstGeom>
          <a:noFill/>
          <a:ln w="0"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tint val="100000"/>
                <a:shade val="100000"/>
              </a:schemeClr>
            </a:gs>
            <a:gs pos="100000">
              <a:schemeClr val="phClr">
                <a:tint val="50000"/>
                <a:shade val="100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35</TotalTime>
  <Words>542</Words>
  <Application>Microsoft Office PowerPoint</Application>
  <PresentationFormat>Widescreen</PresentationFormat>
  <Paragraphs>101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Arial</vt:lpstr>
      <vt:lpstr>Calibri</vt:lpstr>
      <vt:lpstr>Symbol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Alinka</dc:creator>
  <dc:description>generated using python-pptx</dc:description>
  <cp:lastModifiedBy>Alina Alexeevna Borysova</cp:lastModifiedBy>
  <cp:revision>3</cp:revision>
  <dcterms:created xsi:type="dcterms:W3CDTF">2013-01-27T09:14:16Z</dcterms:created>
  <dcterms:modified xsi:type="dcterms:W3CDTF">2025-12-15T20:33:59Z</dcterms:modified>
  <dc:language>en-US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Format">
    <vt:lpwstr>On-screen Show (4:3)</vt:lpwstr>
  </property>
</Properties>
</file>